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9" r:id="rId4"/>
    <p:sldId id="266" r:id="rId5"/>
    <p:sldId id="268" r:id="rId6"/>
    <p:sldId id="261" r:id="rId7"/>
    <p:sldId id="271" r:id="rId8"/>
    <p:sldId id="281" r:id="rId9"/>
    <p:sldId id="4096" r:id="rId10"/>
    <p:sldId id="4095" r:id="rId11"/>
    <p:sldId id="273" r:id="rId12"/>
    <p:sldId id="276" r:id="rId13"/>
    <p:sldId id="274" r:id="rId14"/>
    <p:sldId id="4097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53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2547F-8EFA-BB47-86C1-FE21E8412853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97270-23FD-B748-BEA8-3CF8E8D01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3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1AC81E-EE67-7062-543E-AADDF0572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6CE089-E82C-87CE-C0AA-427E4592A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98DE08-B6CB-FA70-731F-75501A90B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F16170-96B8-6BB6-3277-7AB54517C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46C6D4-485D-8006-231E-D9E6D2A8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7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E006F6-72F2-DAD2-7A1C-FA53A2705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463F3D-3ADF-B89F-5C91-DE43B090C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145AE5-C36C-7246-1D87-044D7D8A3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4A57F0-7EA1-EBE5-4B77-A9698960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3DA2D8-4D2C-A1CB-24D5-812E0B22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4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12345A-4F58-958C-680D-A0790ABA48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7F41F6-D831-BEF3-3EA8-2D84E1D39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5C2DD7-2564-BE9C-560C-8B731824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400360-1FB2-615F-7CAF-014F0687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9EA457-B342-3BFD-6644-EF09F0CB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744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100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E1D5C7-F6BC-B709-DA20-33EB6E08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843197-8768-BA25-F0D4-1496A1D7F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59CC27-DDA8-6786-00E3-3B11C891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81B59F-78D5-D766-6EF2-E308550E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944BC5-29FA-3147-0553-A884BCA0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36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8205D-95A3-362E-B11D-02833C9D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E960974-CD5C-D1DF-3499-90C2D76F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9F6626-CE04-52A2-8144-8A5E343D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6DAFC0-D94E-D4CE-63F6-49446D45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B5AE2E-B84E-6401-6150-649734CF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71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5BEE5D-FD98-F1C6-0718-3D9BD716A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569287-916C-678C-4CDA-A3DE6149D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D421E1-75F1-C5D1-D8E7-C0490BAB1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CA74E7-1853-6209-30BD-9E3D420F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598E58-2CF3-2467-3338-C097DD312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22425A-01E9-0EA6-040B-33A16A28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54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361449-5014-6078-6452-F0AF78A7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A5C60B-B214-D758-3C44-AA4AA99AA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B94A89-89D9-D6A4-1E29-E67E974C7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D9993C9-1FC7-B62E-01EB-89FB1E68B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694E96E-7CDA-F844-297D-CDF867F57E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EC82EEE-154D-5E98-DF33-70D3AF9A4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5074091-31BA-054D-A800-D68DA3B0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2704A3-F6AD-A8E0-9EB0-F99A5D9A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40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2EC7AE-A492-FC00-CB6B-57EE7FB8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373D262-E087-08E7-7304-C85D5488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8D60E1-09DE-EE19-874C-FFDC31A18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E3D54B-2A00-4535-229D-F5F7211A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2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B9FC4D-65CF-EA6F-C0C7-7AEC4DEC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810C737-D034-D474-23BE-1EC86D62C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2E8B58-B53F-C914-3CAC-5BD08449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4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B6EBAC-4CD7-7C22-3AA9-33A5C196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989351-6C9E-2161-5399-EDE268375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E1D0626-EF0B-40FA-B4F7-EA791DB4C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3E6BE3-8A2C-CEE9-954D-4702F2AC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7979F1-6C9C-3C78-89F2-34F1BF6B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3F5862-2776-0FA2-0BA9-BCF608AC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49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6DA241-19DA-0185-A7FF-0286D7B7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F46AFEC-8DA3-1B0E-779C-64EC2CC9A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04DFFDA-A8DD-0E44-4BB6-1E270B76B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21B67DD-BF48-7A2C-7831-BF360A00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99D963-4C2B-CB1D-61EA-DB6CBFB9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C388307-0571-E683-A421-717B26CDD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01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07A5048-A519-3256-F7AB-CF27019B2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A62853-4977-9E09-BCE6-2F08032DA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D141D5-75EA-82FC-089C-CA59D597D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CBB38-440B-4AFD-B2BF-996EA64E11E0}" type="datetimeFigureOut">
              <a:rPr lang="cs-CZ" smtClean="0"/>
              <a:t>20.06.2024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16B6D8-519F-2EEF-4747-5C65B19D4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8B563F-A711-1FAB-E8C9-A00E9D302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C1314B-7011-6B3F-F60F-4354FD9DF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85" y="753746"/>
            <a:ext cx="11704320" cy="2387600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MÍSTNÍ ENERGETICKÁ KONCEPCE </a:t>
            </a:r>
            <a:br>
              <a:rPr lang="cs-CZ" b="1" dirty="0">
                <a:solidFill>
                  <a:schemeClr val="accent1">
                    <a:lumMod val="50000"/>
                  </a:schemeClr>
                </a:solidFill>
              </a:rPr>
            </a:br>
            <a:endParaRPr lang="cs-CZ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324C0A74-23E3-D9DB-93E9-11FE61806D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5" y="108586"/>
            <a:ext cx="7116445" cy="64516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6" name="Podnadpis 5">
            <a:extLst>
              <a:ext uri="{FF2B5EF4-FFF2-40B4-BE49-F238E27FC236}">
                <a16:creationId xmlns:a16="http://schemas.microsoft.com/office/drawing/2014/main" id="{45A6EE41-2156-5A3B-A50B-2629DF7A1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76081"/>
            <a:ext cx="9144000" cy="2770155"/>
          </a:xfrm>
        </p:spPr>
        <p:txBody>
          <a:bodyPr>
            <a:normAutofit fontScale="70000" lnSpcReduction="20000"/>
          </a:bodyPr>
          <a:lstStyle/>
          <a:p>
            <a:r>
              <a:rPr lang="cs-CZ" sz="5800" b="1" dirty="0">
                <a:solidFill>
                  <a:schemeClr val="accent1">
                    <a:lumMod val="50000"/>
                  </a:schemeClr>
                </a:solidFill>
              </a:rPr>
              <a:t>Cíle a užitky pro občany i obec</a:t>
            </a:r>
          </a:p>
          <a:p>
            <a:endParaRPr lang="cs-CZ" sz="4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4800" dirty="0">
                <a:solidFill>
                  <a:schemeClr val="accent1">
                    <a:lumMod val="50000"/>
                  </a:schemeClr>
                </a:solidFill>
              </a:rPr>
              <a:t>Vítáme Vás jménem obce na veřejné prezentaci </a:t>
            </a:r>
          </a:p>
          <a:p>
            <a:pPr marL="0" indent="0">
              <a:buNone/>
            </a:pPr>
            <a:r>
              <a:rPr lang="cs-CZ" sz="4800" dirty="0">
                <a:solidFill>
                  <a:schemeClr val="accent1">
                    <a:lumMod val="50000"/>
                  </a:schemeClr>
                </a:solidFill>
              </a:rPr>
              <a:t>projektu </a:t>
            </a:r>
          </a:p>
          <a:p>
            <a:pPr marL="0" indent="0">
              <a:buNone/>
            </a:pPr>
            <a:r>
              <a:rPr lang="cs-CZ" sz="6700" b="1" dirty="0">
                <a:solidFill>
                  <a:schemeClr val="accent1">
                    <a:lumMod val="50000"/>
                  </a:schemeClr>
                </a:solidFill>
              </a:rPr>
              <a:t>Místní Energetické koncepce </a:t>
            </a:r>
            <a:endParaRPr lang="cs-CZ" sz="6700" dirty="0"/>
          </a:p>
        </p:txBody>
      </p:sp>
    </p:spTree>
    <p:extLst>
      <p:ext uri="{BB962C8B-B14F-4D97-AF65-F5344CB8AC3E}">
        <p14:creationId xmlns:p14="http://schemas.microsoft.com/office/powerpoint/2010/main" val="3581930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94">
            <a:extLst>
              <a:ext uri="{FF2B5EF4-FFF2-40B4-BE49-F238E27FC236}">
                <a16:creationId xmlns:a16="http://schemas.microsoft.com/office/drawing/2014/main" id="{E3851840-DA7B-4543-A741-5424587D0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285" y="1935652"/>
            <a:ext cx="4463101" cy="1661646"/>
          </a:xfrm>
          <a:custGeom>
            <a:avLst/>
            <a:gdLst>
              <a:gd name="T0" fmla="*/ 7165 w 7166"/>
              <a:gd name="T1" fmla="*/ 2668 h 2669"/>
              <a:gd name="T2" fmla="*/ 340 w 7166"/>
              <a:gd name="T3" fmla="*/ 2668 h 2669"/>
              <a:gd name="T4" fmla="*/ 340 w 7166"/>
              <a:gd name="T5" fmla="*/ 2668 h 2669"/>
              <a:gd name="T6" fmla="*/ 0 w 7166"/>
              <a:gd name="T7" fmla="*/ 2327 h 2669"/>
              <a:gd name="T8" fmla="*/ 0 w 7166"/>
              <a:gd name="T9" fmla="*/ 0 h 2669"/>
              <a:gd name="T10" fmla="*/ 7165 w 7166"/>
              <a:gd name="T11" fmla="*/ 0 h 2669"/>
              <a:gd name="T12" fmla="*/ 7165 w 7166"/>
              <a:gd name="T13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6" h="2669">
                <a:moveTo>
                  <a:pt x="7165" y="2668"/>
                </a:moveTo>
                <a:lnTo>
                  <a:pt x="340" y="2668"/>
                </a:lnTo>
                <a:lnTo>
                  <a:pt x="340" y="2668"/>
                </a:lnTo>
                <a:cubicBezTo>
                  <a:pt x="153" y="2668"/>
                  <a:pt x="0" y="2515"/>
                  <a:pt x="0" y="2327"/>
                </a:cubicBezTo>
                <a:lnTo>
                  <a:pt x="0" y="0"/>
                </a:lnTo>
                <a:lnTo>
                  <a:pt x="7165" y="0"/>
                </a:lnTo>
                <a:lnTo>
                  <a:pt x="7165" y="2668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1" name="Freeform 95">
            <a:extLst>
              <a:ext uri="{FF2B5EF4-FFF2-40B4-BE49-F238E27FC236}">
                <a16:creationId xmlns:a16="http://schemas.microsoft.com/office/drawing/2014/main" id="{E06D77D1-ACA0-3849-96A1-E88BC35AA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86" y="1935652"/>
            <a:ext cx="381766" cy="1661646"/>
          </a:xfrm>
          <a:custGeom>
            <a:avLst/>
            <a:gdLst>
              <a:gd name="T0" fmla="*/ 238 w 614"/>
              <a:gd name="T1" fmla="*/ 2668 h 2669"/>
              <a:gd name="T2" fmla="*/ 0 w 614"/>
              <a:gd name="T3" fmla="*/ 2668 h 2669"/>
              <a:gd name="T4" fmla="*/ 0 w 614"/>
              <a:gd name="T5" fmla="*/ 0 h 2669"/>
              <a:gd name="T6" fmla="*/ 286 w 614"/>
              <a:gd name="T7" fmla="*/ 0 h 2669"/>
              <a:gd name="T8" fmla="*/ 286 w 614"/>
              <a:gd name="T9" fmla="*/ 0 h 2669"/>
              <a:gd name="T10" fmla="*/ 613 w 614"/>
              <a:gd name="T11" fmla="*/ 327 h 2669"/>
              <a:gd name="T12" fmla="*/ 613 w 614"/>
              <a:gd name="T13" fmla="*/ 2294 h 2669"/>
              <a:gd name="T14" fmla="*/ 613 w 614"/>
              <a:gd name="T15" fmla="*/ 2294 h 2669"/>
              <a:gd name="T16" fmla="*/ 238 w 614"/>
              <a:gd name="T17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" h="2669">
                <a:moveTo>
                  <a:pt x="238" y="2668"/>
                </a:moveTo>
                <a:lnTo>
                  <a:pt x="0" y="2668"/>
                </a:lnTo>
                <a:lnTo>
                  <a:pt x="0" y="0"/>
                </a:lnTo>
                <a:lnTo>
                  <a:pt x="286" y="0"/>
                </a:lnTo>
                <a:lnTo>
                  <a:pt x="286" y="0"/>
                </a:lnTo>
                <a:cubicBezTo>
                  <a:pt x="467" y="0"/>
                  <a:pt x="613" y="146"/>
                  <a:pt x="613" y="327"/>
                </a:cubicBezTo>
                <a:lnTo>
                  <a:pt x="613" y="2294"/>
                </a:lnTo>
                <a:lnTo>
                  <a:pt x="613" y="2294"/>
                </a:lnTo>
                <a:cubicBezTo>
                  <a:pt x="613" y="2500"/>
                  <a:pt x="445" y="2668"/>
                  <a:pt x="238" y="26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2" name="Freeform 96">
            <a:extLst>
              <a:ext uri="{FF2B5EF4-FFF2-40B4-BE49-F238E27FC236}">
                <a16:creationId xmlns:a16="http://schemas.microsoft.com/office/drawing/2014/main" id="{2E4AB17D-4F0D-6943-A3C1-9424CF9E2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06" y="2064737"/>
            <a:ext cx="1433686" cy="1189246"/>
          </a:xfrm>
          <a:custGeom>
            <a:avLst/>
            <a:gdLst>
              <a:gd name="T0" fmla="*/ 1706 w 2304"/>
              <a:gd name="T1" fmla="*/ 205 h 1911"/>
              <a:gd name="T2" fmla="*/ 598 w 2304"/>
              <a:gd name="T3" fmla="*/ 205 h 1911"/>
              <a:gd name="T4" fmla="*/ 402 w 2304"/>
              <a:gd name="T5" fmla="*/ 205 h 1911"/>
              <a:gd name="T6" fmla="*/ 205 w 2304"/>
              <a:gd name="T7" fmla="*/ 205 h 1911"/>
              <a:gd name="T8" fmla="*/ 205 w 2304"/>
              <a:gd name="T9" fmla="*/ 205 h 1911"/>
              <a:gd name="T10" fmla="*/ 0 w 2304"/>
              <a:gd name="T11" fmla="*/ 0 h 1911"/>
              <a:gd name="T12" fmla="*/ 0 w 2304"/>
              <a:gd name="T13" fmla="*/ 205 h 1911"/>
              <a:gd name="T14" fmla="*/ 0 w 2304"/>
              <a:gd name="T15" fmla="*/ 639 h 1911"/>
              <a:gd name="T16" fmla="*/ 0 w 2304"/>
              <a:gd name="T17" fmla="*/ 1644 h 1911"/>
              <a:gd name="T18" fmla="*/ 0 w 2304"/>
              <a:gd name="T19" fmla="*/ 1644 h 1911"/>
              <a:gd name="T20" fmla="*/ 266 w 2304"/>
              <a:gd name="T21" fmla="*/ 1910 h 1911"/>
              <a:gd name="T22" fmla="*/ 1706 w 2304"/>
              <a:gd name="T23" fmla="*/ 1910 h 1911"/>
              <a:gd name="T24" fmla="*/ 2303 w 2304"/>
              <a:gd name="T25" fmla="*/ 1057 h 1911"/>
              <a:gd name="T26" fmla="*/ 1706 w 2304"/>
              <a:gd name="T27" fmla="*/ 205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4" h="1911">
                <a:moveTo>
                  <a:pt x="1706" y="205"/>
                </a:moveTo>
                <a:lnTo>
                  <a:pt x="598" y="205"/>
                </a:lnTo>
                <a:lnTo>
                  <a:pt x="402" y="205"/>
                </a:lnTo>
                <a:lnTo>
                  <a:pt x="205" y="205"/>
                </a:lnTo>
                <a:lnTo>
                  <a:pt x="205" y="205"/>
                </a:lnTo>
                <a:cubicBezTo>
                  <a:pt x="92" y="205"/>
                  <a:pt x="0" y="113"/>
                  <a:pt x="0" y="0"/>
                </a:cubicBezTo>
                <a:lnTo>
                  <a:pt x="0" y="205"/>
                </a:lnTo>
                <a:lnTo>
                  <a:pt x="0" y="639"/>
                </a:lnTo>
                <a:lnTo>
                  <a:pt x="0" y="1644"/>
                </a:lnTo>
                <a:lnTo>
                  <a:pt x="0" y="1644"/>
                </a:lnTo>
                <a:cubicBezTo>
                  <a:pt x="0" y="1790"/>
                  <a:pt x="119" y="1910"/>
                  <a:pt x="266" y="1910"/>
                </a:cubicBezTo>
                <a:lnTo>
                  <a:pt x="1706" y="1910"/>
                </a:lnTo>
                <a:lnTo>
                  <a:pt x="2303" y="1057"/>
                </a:lnTo>
                <a:lnTo>
                  <a:pt x="1706" y="2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4" name="Freeform 98">
            <a:extLst>
              <a:ext uri="{FF2B5EF4-FFF2-40B4-BE49-F238E27FC236}">
                <a16:creationId xmlns:a16="http://schemas.microsoft.com/office/drawing/2014/main" id="{30C38AA3-42D5-034B-8CF5-6CDF5CA07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29" y="1935652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5" name="Freeform 99">
            <a:extLst>
              <a:ext uri="{FF2B5EF4-FFF2-40B4-BE49-F238E27FC236}">
                <a16:creationId xmlns:a16="http://schemas.microsoft.com/office/drawing/2014/main" id="{EB395780-57DD-C640-A5E7-D6447567F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6" y="2366855"/>
            <a:ext cx="747054" cy="747054"/>
          </a:xfrm>
          <a:custGeom>
            <a:avLst/>
            <a:gdLst>
              <a:gd name="T0" fmla="*/ 1199 w 1200"/>
              <a:gd name="T1" fmla="*/ 600 h 1199"/>
              <a:gd name="T2" fmla="*/ 1199 w 1200"/>
              <a:gd name="T3" fmla="*/ 600 h 1199"/>
              <a:gd name="T4" fmla="*/ 599 w 1200"/>
              <a:gd name="T5" fmla="*/ 1198 h 1199"/>
              <a:gd name="T6" fmla="*/ 599 w 1200"/>
              <a:gd name="T7" fmla="*/ 1198 h 1199"/>
              <a:gd name="T8" fmla="*/ 0 w 1200"/>
              <a:gd name="T9" fmla="*/ 600 h 1199"/>
              <a:gd name="T10" fmla="*/ 0 w 1200"/>
              <a:gd name="T11" fmla="*/ 600 h 1199"/>
              <a:gd name="T12" fmla="*/ 599 w 1200"/>
              <a:gd name="T13" fmla="*/ 0 h 1199"/>
              <a:gd name="T14" fmla="*/ 599 w 1200"/>
              <a:gd name="T15" fmla="*/ 0 h 1199"/>
              <a:gd name="T16" fmla="*/ 1199 w 1200"/>
              <a:gd name="T17" fmla="*/ 600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199">
                <a:moveTo>
                  <a:pt x="1199" y="600"/>
                </a:moveTo>
                <a:lnTo>
                  <a:pt x="1199" y="600"/>
                </a:lnTo>
                <a:cubicBezTo>
                  <a:pt x="1199" y="930"/>
                  <a:pt x="930" y="1198"/>
                  <a:pt x="599" y="1198"/>
                </a:cubicBezTo>
                <a:lnTo>
                  <a:pt x="599" y="1198"/>
                </a:lnTo>
                <a:cubicBezTo>
                  <a:pt x="268" y="1198"/>
                  <a:pt x="0" y="930"/>
                  <a:pt x="0" y="600"/>
                </a:cubicBezTo>
                <a:lnTo>
                  <a:pt x="0" y="600"/>
                </a:lnTo>
                <a:cubicBezTo>
                  <a:pt x="0" y="268"/>
                  <a:pt x="268" y="0"/>
                  <a:pt x="599" y="0"/>
                </a:cubicBezTo>
                <a:lnTo>
                  <a:pt x="599" y="0"/>
                </a:lnTo>
                <a:cubicBezTo>
                  <a:pt x="930" y="0"/>
                  <a:pt x="1199" y="268"/>
                  <a:pt x="1199" y="600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6" name="Freeform 102">
            <a:extLst>
              <a:ext uri="{FF2B5EF4-FFF2-40B4-BE49-F238E27FC236}">
                <a16:creationId xmlns:a16="http://schemas.microsoft.com/office/drawing/2014/main" id="{7F193CAC-5AB1-EC46-A04D-3B6C20DA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285" y="4031247"/>
            <a:ext cx="4463101" cy="1661648"/>
          </a:xfrm>
          <a:custGeom>
            <a:avLst/>
            <a:gdLst>
              <a:gd name="T0" fmla="*/ 7165 w 7166"/>
              <a:gd name="T1" fmla="*/ 2669 h 2670"/>
              <a:gd name="T2" fmla="*/ 340 w 7166"/>
              <a:gd name="T3" fmla="*/ 2669 h 2670"/>
              <a:gd name="T4" fmla="*/ 340 w 7166"/>
              <a:gd name="T5" fmla="*/ 2669 h 2670"/>
              <a:gd name="T6" fmla="*/ 0 w 7166"/>
              <a:gd name="T7" fmla="*/ 2329 h 2670"/>
              <a:gd name="T8" fmla="*/ 0 w 7166"/>
              <a:gd name="T9" fmla="*/ 0 h 2670"/>
              <a:gd name="T10" fmla="*/ 7165 w 7166"/>
              <a:gd name="T11" fmla="*/ 0 h 2670"/>
              <a:gd name="T12" fmla="*/ 7165 w 7166"/>
              <a:gd name="T13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6" h="2670">
                <a:moveTo>
                  <a:pt x="7165" y="2669"/>
                </a:moveTo>
                <a:lnTo>
                  <a:pt x="340" y="2669"/>
                </a:lnTo>
                <a:lnTo>
                  <a:pt x="340" y="2669"/>
                </a:lnTo>
                <a:cubicBezTo>
                  <a:pt x="153" y="2669"/>
                  <a:pt x="0" y="2517"/>
                  <a:pt x="0" y="2329"/>
                </a:cubicBezTo>
                <a:lnTo>
                  <a:pt x="0" y="0"/>
                </a:lnTo>
                <a:lnTo>
                  <a:pt x="7165" y="0"/>
                </a:lnTo>
                <a:lnTo>
                  <a:pt x="7165" y="2669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7" name="Freeform 103">
            <a:extLst>
              <a:ext uri="{FF2B5EF4-FFF2-40B4-BE49-F238E27FC236}">
                <a16:creationId xmlns:a16="http://schemas.microsoft.com/office/drawing/2014/main" id="{1939AEA8-8F7C-1F4F-B34B-D4B749E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86" y="4031247"/>
            <a:ext cx="381766" cy="1661648"/>
          </a:xfrm>
          <a:custGeom>
            <a:avLst/>
            <a:gdLst>
              <a:gd name="T0" fmla="*/ 238 w 614"/>
              <a:gd name="T1" fmla="*/ 2669 h 2670"/>
              <a:gd name="T2" fmla="*/ 0 w 614"/>
              <a:gd name="T3" fmla="*/ 2669 h 2670"/>
              <a:gd name="T4" fmla="*/ 0 w 614"/>
              <a:gd name="T5" fmla="*/ 0 h 2670"/>
              <a:gd name="T6" fmla="*/ 286 w 614"/>
              <a:gd name="T7" fmla="*/ 0 h 2670"/>
              <a:gd name="T8" fmla="*/ 286 w 614"/>
              <a:gd name="T9" fmla="*/ 0 h 2670"/>
              <a:gd name="T10" fmla="*/ 613 w 614"/>
              <a:gd name="T11" fmla="*/ 327 h 2670"/>
              <a:gd name="T12" fmla="*/ 613 w 614"/>
              <a:gd name="T13" fmla="*/ 2295 h 2670"/>
              <a:gd name="T14" fmla="*/ 613 w 614"/>
              <a:gd name="T15" fmla="*/ 2295 h 2670"/>
              <a:gd name="T16" fmla="*/ 238 w 614"/>
              <a:gd name="T17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" h="2670">
                <a:moveTo>
                  <a:pt x="238" y="2669"/>
                </a:moveTo>
                <a:lnTo>
                  <a:pt x="0" y="2669"/>
                </a:lnTo>
                <a:lnTo>
                  <a:pt x="0" y="0"/>
                </a:lnTo>
                <a:lnTo>
                  <a:pt x="286" y="0"/>
                </a:lnTo>
                <a:lnTo>
                  <a:pt x="286" y="0"/>
                </a:lnTo>
                <a:cubicBezTo>
                  <a:pt x="467" y="0"/>
                  <a:pt x="613" y="147"/>
                  <a:pt x="613" y="327"/>
                </a:cubicBezTo>
                <a:lnTo>
                  <a:pt x="613" y="2295"/>
                </a:lnTo>
                <a:lnTo>
                  <a:pt x="613" y="2295"/>
                </a:lnTo>
                <a:cubicBezTo>
                  <a:pt x="613" y="2501"/>
                  <a:pt x="445" y="2669"/>
                  <a:pt x="238" y="26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8" name="Freeform 104">
            <a:extLst>
              <a:ext uri="{FF2B5EF4-FFF2-40B4-BE49-F238E27FC236}">
                <a16:creationId xmlns:a16="http://schemas.microsoft.com/office/drawing/2014/main" id="{ACD6EB83-3011-1F45-9374-FBBF46EA3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06" y="4157587"/>
            <a:ext cx="1433686" cy="1189246"/>
          </a:xfrm>
          <a:custGeom>
            <a:avLst/>
            <a:gdLst>
              <a:gd name="T0" fmla="*/ 1706 w 2304"/>
              <a:gd name="T1" fmla="*/ 204 h 1911"/>
              <a:gd name="T2" fmla="*/ 598 w 2304"/>
              <a:gd name="T3" fmla="*/ 204 h 1911"/>
              <a:gd name="T4" fmla="*/ 402 w 2304"/>
              <a:gd name="T5" fmla="*/ 204 h 1911"/>
              <a:gd name="T6" fmla="*/ 205 w 2304"/>
              <a:gd name="T7" fmla="*/ 204 h 1911"/>
              <a:gd name="T8" fmla="*/ 205 w 2304"/>
              <a:gd name="T9" fmla="*/ 204 h 1911"/>
              <a:gd name="T10" fmla="*/ 0 w 2304"/>
              <a:gd name="T11" fmla="*/ 0 h 1911"/>
              <a:gd name="T12" fmla="*/ 0 w 2304"/>
              <a:gd name="T13" fmla="*/ 204 h 1911"/>
              <a:gd name="T14" fmla="*/ 0 w 2304"/>
              <a:gd name="T15" fmla="*/ 639 h 1911"/>
              <a:gd name="T16" fmla="*/ 0 w 2304"/>
              <a:gd name="T17" fmla="*/ 1645 h 1911"/>
              <a:gd name="T18" fmla="*/ 0 w 2304"/>
              <a:gd name="T19" fmla="*/ 1645 h 1911"/>
              <a:gd name="T20" fmla="*/ 266 w 2304"/>
              <a:gd name="T21" fmla="*/ 1910 h 1911"/>
              <a:gd name="T22" fmla="*/ 1706 w 2304"/>
              <a:gd name="T23" fmla="*/ 1910 h 1911"/>
              <a:gd name="T24" fmla="*/ 2303 w 2304"/>
              <a:gd name="T25" fmla="*/ 1057 h 1911"/>
              <a:gd name="T26" fmla="*/ 1706 w 2304"/>
              <a:gd name="T27" fmla="*/ 204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4" h="1911">
                <a:moveTo>
                  <a:pt x="1706" y="204"/>
                </a:moveTo>
                <a:lnTo>
                  <a:pt x="598" y="204"/>
                </a:lnTo>
                <a:lnTo>
                  <a:pt x="402" y="204"/>
                </a:lnTo>
                <a:lnTo>
                  <a:pt x="205" y="204"/>
                </a:lnTo>
                <a:lnTo>
                  <a:pt x="205" y="204"/>
                </a:lnTo>
                <a:cubicBezTo>
                  <a:pt x="92" y="204"/>
                  <a:pt x="0" y="113"/>
                  <a:pt x="0" y="0"/>
                </a:cubicBezTo>
                <a:lnTo>
                  <a:pt x="0" y="204"/>
                </a:lnTo>
                <a:lnTo>
                  <a:pt x="0" y="639"/>
                </a:lnTo>
                <a:lnTo>
                  <a:pt x="0" y="1645"/>
                </a:lnTo>
                <a:lnTo>
                  <a:pt x="0" y="1645"/>
                </a:lnTo>
                <a:cubicBezTo>
                  <a:pt x="0" y="1791"/>
                  <a:pt x="119" y="1910"/>
                  <a:pt x="266" y="1910"/>
                </a:cubicBezTo>
                <a:lnTo>
                  <a:pt x="1706" y="1910"/>
                </a:lnTo>
                <a:lnTo>
                  <a:pt x="2303" y="1057"/>
                </a:lnTo>
                <a:lnTo>
                  <a:pt x="1706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9" name="Freeform 105">
            <a:extLst>
              <a:ext uri="{FF2B5EF4-FFF2-40B4-BE49-F238E27FC236}">
                <a16:creationId xmlns:a16="http://schemas.microsoft.com/office/drawing/2014/main" id="{2F730B59-11AC-E04E-9218-CFD0F41F3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58" y="4031247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0" name="Freeform 106">
            <a:extLst>
              <a:ext uri="{FF2B5EF4-FFF2-40B4-BE49-F238E27FC236}">
                <a16:creationId xmlns:a16="http://schemas.microsoft.com/office/drawing/2014/main" id="{50BEF3B4-D50F-5446-B64C-CB481FDF6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83" y="4028320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1" name="Freeform 107">
            <a:extLst>
              <a:ext uri="{FF2B5EF4-FFF2-40B4-BE49-F238E27FC236}">
                <a16:creationId xmlns:a16="http://schemas.microsoft.com/office/drawing/2014/main" id="{5B0ED2A3-18EF-7341-8C3C-51F90A3A1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6" y="4459706"/>
            <a:ext cx="747054" cy="747054"/>
          </a:xfrm>
          <a:custGeom>
            <a:avLst/>
            <a:gdLst>
              <a:gd name="T0" fmla="*/ 1199 w 1200"/>
              <a:gd name="T1" fmla="*/ 599 h 1201"/>
              <a:gd name="T2" fmla="*/ 1199 w 1200"/>
              <a:gd name="T3" fmla="*/ 599 h 1201"/>
              <a:gd name="T4" fmla="*/ 599 w 1200"/>
              <a:gd name="T5" fmla="*/ 1200 h 1201"/>
              <a:gd name="T6" fmla="*/ 599 w 1200"/>
              <a:gd name="T7" fmla="*/ 1200 h 1201"/>
              <a:gd name="T8" fmla="*/ 0 w 1200"/>
              <a:gd name="T9" fmla="*/ 599 h 1201"/>
              <a:gd name="T10" fmla="*/ 0 w 1200"/>
              <a:gd name="T11" fmla="*/ 599 h 1201"/>
              <a:gd name="T12" fmla="*/ 599 w 1200"/>
              <a:gd name="T13" fmla="*/ 0 h 1201"/>
              <a:gd name="T14" fmla="*/ 599 w 1200"/>
              <a:gd name="T15" fmla="*/ 0 h 1201"/>
              <a:gd name="T16" fmla="*/ 1199 w 1200"/>
              <a:gd name="T17" fmla="*/ 5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201">
                <a:moveTo>
                  <a:pt x="1199" y="599"/>
                </a:moveTo>
                <a:lnTo>
                  <a:pt x="1199" y="599"/>
                </a:lnTo>
                <a:cubicBezTo>
                  <a:pt x="1199" y="931"/>
                  <a:pt x="930" y="1200"/>
                  <a:pt x="599" y="1200"/>
                </a:cubicBezTo>
                <a:lnTo>
                  <a:pt x="599" y="1200"/>
                </a:lnTo>
                <a:cubicBezTo>
                  <a:pt x="268" y="1200"/>
                  <a:pt x="0" y="931"/>
                  <a:pt x="0" y="599"/>
                </a:cubicBezTo>
                <a:lnTo>
                  <a:pt x="0" y="599"/>
                </a:lnTo>
                <a:cubicBezTo>
                  <a:pt x="0" y="269"/>
                  <a:pt x="268" y="0"/>
                  <a:pt x="599" y="0"/>
                </a:cubicBezTo>
                <a:lnTo>
                  <a:pt x="599" y="0"/>
                </a:lnTo>
                <a:cubicBezTo>
                  <a:pt x="930" y="0"/>
                  <a:pt x="1199" y="269"/>
                  <a:pt x="1199" y="599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2" name="Freeform 110">
            <a:extLst>
              <a:ext uri="{FF2B5EF4-FFF2-40B4-BE49-F238E27FC236}">
                <a16:creationId xmlns:a16="http://schemas.microsoft.com/office/drawing/2014/main" id="{25E633EE-D32B-844B-8913-B621D758B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135" y="1935652"/>
            <a:ext cx="4463099" cy="1661646"/>
          </a:xfrm>
          <a:custGeom>
            <a:avLst/>
            <a:gdLst>
              <a:gd name="T0" fmla="*/ 7166 w 7167"/>
              <a:gd name="T1" fmla="*/ 2668 h 2669"/>
              <a:gd name="T2" fmla="*/ 340 w 7167"/>
              <a:gd name="T3" fmla="*/ 2668 h 2669"/>
              <a:gd name="T4" fmla="*/ 340 w 7167"/>
              <a:gd name="T5" fmla="*/ 2668 h 2669"/>
              <a:gd name="T6" fmla="*/ 0 w 7167"/>
              <a:gd name="T7" fmla="*/ 2327 h 2669"/>
              <a:gd name="T8" fmla="*/ 0 w 7167"/>
              <a:gd name="T9" fmla="*/ 0 h 2669"/>
              <a:gd name="T10" fmla="*/ 7166 w 7167"/>
              <a:gd name="T11" fmla="*/ 0 h 2669"/>
              <a:gd name="T12" fmla="*/ 7166 w 7167"/>
              <a:gd name="T13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7" h="2669">
                <a:moveTo>
                  <a:pt x="7166" y="2668"/>
                </a:moveTo>
                <a:lnTo>
                  <a:pt x="340" y="2668"/>
                </a:lnTo>
                <a:lnTo>
                  <a:pt x="340" y="2668"/>
                </a:lnTo>
                <a:cubicBezTo>
                  <a:pt x="153" y="2668"/>
                  <a:pt x="0" y="2515"/>
                  <a:pt x="0" y="2327"/>
                </a:cubicBezTo>
                <a:lnTo>
                  <a:pt x="0" y="0"/>
                </a:lnTo>
                <a:lnTo>
                  <a:pt x="7166" y="0"/>
                </a:lnTo>
                <a:lnTo>
                  <a:pt x="7166" y="2668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3" name="Freeform 111">
            <a:extLst>
              <a:ext uri="{FF2B5EF4-FFF2-40B4-BE49-F238E27FC236}">
                <a16:creationId xmlns:a16="http://schemas.microsoft.com/office/drawing/2014/main" id="{63107619-3532-2F41-804A-F7198E436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5234" y="1935652"/>
            <a:ext cx="381768" cy="1661646"/>
          </a:xfrm>
          <a:custGeom>
            <a:avLst/>
            <a:gdLst>
              <a:gd name="T0" fmla="*/ 238 w 613"/>
              <a:gd name="T1" fmla="*/ 2668 h 2669"/>
              <a:gd name="T2" fmla="*/ 0 w 613"/>
              <a:gd name="T3" fmla="*/ 2668 h 2669"/>
              <a:gd name="T4" fmla="*/ 0 w 613"/>
              <a:gd name="T5" fmla="*/ 0 h 2669"/>
              <a:gd name="T6" fmla="*/ 285 w 613"/>
              <a:gd name="T7" fmla="*/ 0 h 2669"/>
              <a:gd name="T8" fmla="*/ 285 w 613"/>
              <a:gd name="T9" fmla="*/ 0 h 2669"/>
              <a:gd name="T10" fmla="*/ 612 w 613"/>
              <a:gd name="T11" fmla="*/ 327 h 2669"/>
              <a:gd name="T12" fmla="*/ 612 w 613"/>
              <a:gd name="T13" fmla="*/ 2294 h 2669"/>
              <a:gd name="T14" fmla="*/ 612 w 613"/>
              <a:gd name="T15" fmla="*/ 2294 h 2669"/>
              <a:gd name="T16" fmla="*/ 238 w 613"/>
              <a:gd name="T17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3" h="2669">
                <a:moveTo>
                  <a:pt x="238" y="2668"/>
                </a:moveTo>
                <a:lnTo>
                  <a:pt x="0" y="2668"/>
                </a:lnTo>
                <a:lnTo>
                  <a:pt x="0" y="0"/>
                </a:lnTo>
                <a:lnTo>
                  <a:pt x="285" y="0"/>
                </a:lnTo>
                <a:lnTo>
                  <a:pt x="285" y="0"/>
                </a:lnTo>
                <a:cubicBezTo>
                  <a:pt x="465" y="0"/>
                  <a:pt x="612" y="146"/>
                  <a:pt x="612" y="327"/>
                </a:cubicBezTo>
                <a:lnTo>
                  <a:pt x="612" y="2294"/>
                </a:lnTo>
                <a:lnTo>
                  <a:pt x="612" y="2294"/>
                </a:lnTo>
                <a:cubicBezTo>
                  <a:pt x="612" y="2500"/>
                  <a:pt x="445" y="2668"/>
                  <a:pt x="238" y="26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4" name="Freeform 112">
            <a:extLst>
              <a:ext uri="{FF2B5EF4-FFF2-40B4-BE49-F238E27FC236}">
                <a16:creationId xmlns:a16="http://schemas.microsoft.com/office/drawing/2014/main" id="{7AB9BFB6-ABCD-AD45-95F9-6D451FD09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2064737"/>
            <a:ext cx="1436431" cy="1189246"/>
          </a:xfrm>
          <a:custGeom>
            <a:avLst/>
            <a:gdLst>
              <a:gd name="T0" fmla="*/ 1706 w 2305"/>
              <a:gd name="T1" fmla="*/ 205 h 1911"/>
              <a:gd name="T2" fmla="*/ 598 w 2305"/>
              <a:gd name="T3" fmla="*/ 205 h 1911"/>
              <a:gd name="T4" fmla="*/ 402 w 2305"/>
              <a:gd name="T5" fmla="*/ 205 h 1911"/>
              <a:gd name="T6" fmla="*/ 205 w 2305"/>
              <a:gd name="T7" fmla="*/ 205 h 1911"/>
              <a:gd name="T8" fmla="*/ 205 w 2305"/>
              <a:gd name="T9" fmla="*/ 205 h 1911"/>
              <a:gd name="T10" fmla="*/ 0 w 2305"/>
              <a:gd name="T11" fmla="*/ 0 h 1911"/>
              <a:gd name="T12" fmla="*/ 0 w 2305"/>
              <a:gd name="T13" fmla="*/ 205 h 1911"/>
              <a:gd name="T14" fmla="*/ 0 w 2305"/>
              <a:gd name="T15" fmla="*/ 639 h 1911"/>
              <a:gd name="T16" fmla="*/ 0 w 2305"/>
              <a:gd name="T17" fmla="*/ 1644 h 1911"/>
              <a:gd name="T18" fmla="*/ 0 w 2305"/>
              <a:gd name="T19" fmla="*/ 1644 h 1911"/>
              <a:gd name="T20" fmla="*/ 265 w 2305"/>
              <a:gd name="T21" fmla="*/ 1910 h 1911"/>
              <a:gd name="T22" fmla="*/ 1706 w 2305"/>
              <a:gd name="T23" fmla="*/ 1910 h 1911"/>
              <a:gd name="T24" fmla="*/ 2304 w 2305"/>
              <a:gd name="T25" fmla="*/ 1057 h 1911"/>
              <a:gd name="T26" fmla="*/ 1706 w 2305"/>
              <a:gd name="T27" fmla="*/ 205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5" h="1911">
                <a:moveTo>
                  <a:pt x="1706" y="205"/>
                </a:moveTo>
                <a:lnTo>
                  <a:pt x="598" y="205"/>
                </a:lnTo>
                <a:lnTo>
                  <a:pt x="402" y="205"/>
                </a:lnTo>
                <a:lnTo>
                  <a:pt x="205" y="205"/>
                </a:lnTo>
                <a:lnTo>
                  <a:pt x="205" y="205"/>
                </a:lnTo>
                <a:cubicBezTo>
                  <a:pt x="92" y="205"/>
                  <a:pt x="0" y="113"/>
                  <a:pt x="0" y="0"/>
                </a:cubicBezTo>
                <a:lnTo>
                  <a:pt x="0" y="205"/>
                </a:lnTo>
                <a:lnTo>
                  <a:pt x="0" y="639"/>
                </a:lnTo>
                <a:lnTo>
                  <a:pt x="0" y="1644"/>
                </a:lnTo>
                <a:lnTo>
                  <a:pt x="0" y="1644"/>
                </a:lnTo>
                <a:cubicBezTo>
                  <a:pt x="0" y="1790"/>
                  <a:pt x="119" y="1910"/>
                  <a:pt x="265" y="1910"/>
                </a:cubicBezTo>
                <a:lnTo>
                  <a:pt x="1706" y="1910"/>
                </a:lnTo>
                <a:lnTo>
                  <a:pt x="2304" y="1057"/>
                </a:lnTo>
                <a:lnTo>
                  <a:pt x="1706" y="20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5" name="Freeform 113">
            <a:extLst>
              <a:ext uri="{FF2B5EF4-FFF2-40B4-BE49-F238E27FC236}">
                <a16:creationId xmlns:a16="http://schemas.microsoft.com/office/drawing/2014/main" id="{19953EEF-02CC-B34F-9951-3227B0885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1935652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6" name="Freeform 114">
            <a:extLst>
              <a:ext uri="{FF2B5EF4-FFF2-40B4-BE49-F238E27FC236}">
                <a16:creationId xmlns:a16="http://schemas.microsoft.com/office/drawing/2014/main" id="{DBCD40EC-92BB-1E48-A120-1FE6DBC19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177" y="1942429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7" name="Freeform 115">
            <a:extLst>
              <a:ext uri="{FF2B5EF4-FFF2-40B4-BE49-F238E27FC236}">
                <a16:creationId xmlns:a16="http://schemas.microsoft.com/office/drawing/2014/main" id="{810052B0-14B9-8D4D-A01F-04EFA183D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767" y="2366855"/>
            <a:ext cx="747054" cy="747054"/>
          </a:xfrm>
          <a:custGeom>
            <a:avLst/>
            <a:gdLst>
              <a:gd name="T0" fmla="*/ 1199 w 1200"/>
              <a:gd name="T1" fmla="*/ 600 h 1199"/>
              <a:gd name="T2" fmla="*/ 1199 w 1200"/>
              <a:gd name="T3" fmla="*/ 600 h 1199"/>
              <a:gd name="T4" fmla="*/ 599 w 1200"/>
              <a:gd name="T5" fmla="*/ 1198 h 1199"/>
              <a:gd name="T6" fmla="*/ 599 w 1200"/>
              <a:gd name="T7" fmla="*/ 1198 h 1199"/>
              <a:gd name="T8" fmla="*/ 0 w 1200"/>
              <a:gd name="T9" fmla="*/ 600 h 1199"/>
              <a:gd name="T10" fmla="*/ 0 w 1200"/>
              <a:gd name="T11" fmla="*/ 600 h 1199"/>
              <a:gd name="T12" fmla="*/ 599 w 1200"/>
              <a:gd name="T13" fmla="*/ 0 h 1199"/>
              <a:gd name="T14" fmla="*/ 599 w 1200"/>
              <a:gd name="T15" fmla="*/ 0 h 1199"/>
              <a:gd name="T16" fmla="*/ 1199 w 1200"/>
              <a:gd name="T17" fmla="*/ 600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199">
                <a:moveTo>
                  <a:pt x="1199" y="600"/>
                </a:moveTo>
                <a:lnTo>
                  <a:pt x="1199" y="600"/>
                </a:lnTo>
                <a:cubicBezTo>
                  <a:pt x="1199" y="930"/>
                  <a:pt x="931" y="1198"/>
                  <a:pt x="599" y="1198"/>
                </a:cubicBezTo>
                <a:lnTo>
                  <a:pt x="599" y="1198"/>
                </a:lnTo>
                <a:cubicBezTo>
                  <a:pt x="268" y="1198"/>
                  <a:pt x="0" y="930"/>
                  <a:pt x="0" y="600"/>
                </a:cubicBezTo>
                <a:lnTo>
                  <a:pt x="0" y="600"/>
                </a:lnTo>
                <a:cubicBezTo>
                  <a:pt x="0" y="268"/>
                  <a:pt x="268" y="0"/>
                  <a:pt x="599" y="0"/>
                </a:cubicBezTo>
                <a:lnTo>
                  <a:pt x="599" y="0"/>
                </a:lnTo>
                <a:cubicBezTo>
                  <a:pt x="931" y="0"/>
                  <a:pt x="1199" y="268"/>
                  <a:pt x="1199" y="600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8" name="Freeform 118">
            <a:extLst>
              <a:ext uri="{FF2B5EF4-FFF2-40B4-BE49-F238E27FC236}">
                <a16:creationId xmlns:a16="http://schemas.microsoft.com/office/drawing/2014/main" id="{61916933-1395-F343-95D6-362A7739F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135" y="4031247"/>
            <a:ext cx="4463099" cy="1661648"/>
          </a:xfrm>
          <a:custGeom>
            <a:avLst/>
            <a:gdLst>
              <a:gd name="T0" fmla="*/ 7166 w 7167"/>
              <a:gd name="T1" fmla="*/ 2669 h 2670"/>
              <a:gd name="T2" fmla="*/ 340 w 7167"/>
              <a:gd name="T3" fmla="*/ 2669 h 2670"/>
              <a:gd name="T4" fmla="*/ 340 w 7167"/>
              <a:gd name="T5" fmla="*/ 2669 h 2670"/>
              <a:gd name="T6" fmla="*/ 0 w 7167"/>
              <a:gd name="T7" fmla="*/ 2329 h 2670"/>
              <a:gd name="T8" fmla="*/ 0 w 7167"/>
              <a:gd name="T9" fmla="*/ 0 h 2670"/>
              <a:gd name="T10" fmla="*/ 7166 w 7167"/>
              <a:gd name="T11" fmla="*/ 0 h 2670"/>
              <a:gd name="T12" fmla="*/ 7166 w 7167"/>
              <a:gd name="T13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7" h="2670">
                <a:moveTo>
                  <a:pt x="7166" y="2669"/>
                </a:moveTo>
                <a:lnTo>
                  <a:pt x="340" y="2669"/>
                </a:lnTo>
                <a:lnTo>
                  <a:pt x="340" y="2669"/>
                </a:lnTo>
                <a:cubicBezTo>
                  <a:pt x="153" y="2669"/>
                  <a:pt x="0" y="2517"/>
                  <a:pt x="0" y="2329"/>
                </a:cubicBezTo>
                <a:lnTo>
                  <a:pt x="0" y="0"/>
                </a:lnTo>
                <a:lnTo>
                  <a:pt x="7166" y="0"/>
                </a:lnTo>
                <a:lnTo>
                  <a:pt x="7166" y="2669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9" name="Freeform 119">
            <a:extLst>
              <a:ext uri="{FF2B5EF4-FFF2-40B4-BE49-F238E27FC236}">
                <a16:creationId xmlns:a16="http://schemas.microsoft.com/office/drawing/2014/main" id="{1294840A-778A-9E42-A000-346A00CE1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5234" y="4031247"/>
            <a:ext cx="381768" cy="1661648"/>
          </a:xfrm>
          <a:custGeom>
            <a:avLst/>
            <a:gdLst>
              <a:gd name="T0" fmla="*/ 238 w 613"/>
              <a:gd name="T1" fmla="*/ 2669 h 2670"/>
              <a:gd name="T2" fmla="*/ 0 w 613"/>
              <a:gd name="T3" fmla="*/ 2669 h 2670"/>
              <a:gd name="T4" fmla="*/ 0 w 613"/>
              <a:gd name="T5" fmla="*/ 0 h 2670"/>
              <a:gd name="T6" fmla="*/ 285 w 613"/>
              <a:gd name="T7" fmla="*/ 0 h 2670"/>
              <a:gd name="T8" fmla="*/ 285 w 613"/>
              <a:gd name="T9" fmla="*/ 0 h 2670"/>
              <a:gd name="T10" fmla="*/ 612 w 613"/>
              <a:gd name="T11" fmla="*/ 327 h 2670"/>
              <a:gd name="T12" fmla="*/ 612 w 613"/>
              <a:gd name="T13" fmla="*/ 2295 h 2670"/>
              <a:gd name="T14" fmla="*/ 612 w 613"/>
              <a:gd name="T15" fmla="*/ 2295 h 2670"/>
              <a:gd name="T16" fmla="*/ 238 w 613"/>
              <a:gd name="T17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3" h="2670">
                <a:moveTo>
                  <a:pt x="238" y="2669"/>
                </a:moveTo>
                <a:lnTo>
                  <a:pt x="0" y="2669"/>
                </a:lnTo>
                <a:lnTo>
                  <a:pt x="0" y="0"/>
                </a:lnTo>
                <a:lnTo>
                  <a:pt x="285" y="0"/>
                </a:lnTo>
                <a:lnTo>
                  <a:pt x="285" y="0"/>
                </a:lnTo>
                <a:cubicBezTo>
                  <a:pt x="465" y="0"/>
                  <a:pt x="612" y="147"/>
                  <a:pt x="612" y="327"/>
                </a:cubicBezTo>
                <a:lnTo>
                  <a:pt x="612" y="2295"/>
                </a:lnTo>
                <a:lnTo>
                  <a:pt x="612" y="2295"/>
                </a:lnTo>
                <a:cubicBezTo>
                  <a:pt x="612" y="2501"/>
                  <a:pt x="445" y="2669"/>
                  <a:pt x="238" y="266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0" name="Freeform 120">
            <a:extLst>
              <a:ext uri="{FF2B5EF4-FFF2-40B4-BE49-F238E27FC236}">
                <a16:creationId xmlns:a16="http://schemas.microsoft.com/office/drawing/2014/main" id="{721BF3E6-479E-9E43-A3A1-1BAC788A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4157587"/>
            <a:ext cx="1436431" cy="1189246"/>
          </a:xfrm>
          <a:custGeom>
            <a:avLst/>
            <a:gdLst>
              <a:gd name="T0" fmla="*/ 1706 w 2305"/>
              <a:gd name="T1" fmla="*/ 204 h 1911"/>
              <a:gd name="T2" fmla="*/ 598 w 2305"/>
              <a:gd name="T3" fmla="*/ 204 h 1911"/>
              <a:gd name="T4" fmla="*/ 402 w 2305"/>
              <a:gd name="T5" fmla="*/ 204 h 1911"/>
              <a:gd name="T6" fmla="*/ 205 w 2305"/>
              <a:gd name="T7" fmla="*/ 204 h 1911"/>
              <a:gd name="T8" fmla="*/ 205 w 2305"/>
              <a:gd name="T9" fmla="*/ 204 h 1911"/>
              <a:gd name="T10" fmla="*/ 0 w 2305"/>
              <a:gd name="T11" fmla="*/ 0 h 1911"/>
              <a:gd name="T12" fmla="*/ 0 w 2305"/>
              <a:gd name="T13" fmla="*/ 204 h 1911"/>
              <a:gd name="T14" fmla="*/ 0 w 2305"/>
              <a:gd name="T15" fmla="*/ 639 h 1911"/>
              <a:gd name="T16" fmla="*/ 0 w 2305"/>
              <a:gd name="T17" fmla="*/ 1645 h 1911"/>
              <a:gd name="T18" fmla="*/ 0 w 2305"/>
              <a:gd name="T19" fmla="*/ 1645 h 1911"/>
              <a:gd name="T20" fmla="*/ 265 w 2305"/>
              <a:gd name="T21" fmla="*/ 1910 h 1911"/>
              <a:gd name="T22" fmla="*/ 1706 w 2305"/>
              <a:gd name="T23" fmla="*/ 1910 h 1911"/>
              <a:gd name="T24" fmla="*/ 2304 w 2305"/>
              <a:gd name="T25" fmla="*/ 1057 h 1911"/>
              <a:gd name="T26" fmla="*/ 1706 w 2305"/>
              <a:gd name="T27" fmla="*/ 204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5" h="1911">
                <a:moveTo>
                  <a:pt x="1706" y="204"/>
                </a:moveTo>
                <a:lnTo>
                  <a:pt x="598" y="204"/>
                </a:lnTo>
                <a:lnTo>
                  <a:pt x="402" y="204"/>
                </a:lnTo>
                <a:lnTo>
                  <a:pt x="205" y="204"/>
                </a:lnTo>
                <a:lnTo>
                  <a:pt x="205" y="204"/>
                </a:lnTo>
                <a:cubicBezTo>
                  <a:pt x="92" y="204"/>
                  <a:pt x="0" y="113"/>
                  <a:pt x="0" y="0"/>
                </a:cubicBezTo>
                <a:lnTo>
                  <a:pt x="0" y="204"/>
                </a:lnTo>
                <a:lnTo>
                  <a:pt x="0" y="639"/>
                </a:lnTo>
                <a:lnTo>
                  <a:pt x="0" y="1645"/>
                </a:lnTo>
                <a:lnTo>
                  <a:pt x="0" y="1645"/>
                </a:lnTo>
                <a:cubicBezTo>
                  <a:pt x="0" y="1791"/>
                  <a:pt x="119" y="1910"/>
                  <a:pt x="265" y="1910"/>
                </a:cubicBezTo>
                <a:lnTo>
                  <a:pt x="1706" y="1910"/>
                </a:lnTo>
                <a:lnTo>
                  <a:pt x="2304" y="1057"/>
                </a:lnTo>
                <a:lnTo>
                  <a:pt x="1706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1" name="Freeform 121">
            <a:extLst>
              <a:ext uri="{FF2B5EF4-FFF2-40B4-BE49-F238E27FC236}">
                <a16:creationId xmlns:a16="http://schemas.microsoft.com/office/drawing/2014/main" id="{8724CD53-8EE5-0D41-AC10-CB033D01C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4031247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2" name="Freeform 122">
            <a:extLst>
              <a:ext uri="{FF2B5EF4-FFF2-40B4-BE49-F238E27FC236}">
                <a16:creationId xmlns:a16="http://schemas.microsoft.com/office/drawing/2014/main" id="{1BB1D64A-9F35-7A43-8905-9DE704B99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177" y="4036630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3" name="Freeform 123">
            <a:extLst>
              <a:ext uri="{FF2B5EF4-FFF2-40B4-BE49-F238E27FC236}">
                <a16:creationId xmlns:a16="http://schemas.microsoft.com/office/drawing/2014/main" id="{CB6DB40A-5C03-E64A-BF52-79D0483DD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767" y="4459706"/>
            <a:ext cx="747054" cy="747054"/>
          </a:xfrm>
          <a:custGeom>
            <a:avLst/>
            <a:gdLst>
              <a:gd name="T0" fmla="*/ 1199 w 1200"/>
              <a:gd name="T1" fmla="*/ 599 h 1201"/>
              <a:gd name="T2" fmla="*/ 1199 w 1200"/>
              <a:gd name="T3" fmla="*/ 599 h 1201"/>
              <a:gd name="T4" fmla="*/ 599 w 1200"/>
              <a:gd name="T5" fmla="*/ 1200 h 1201"/>
              <a:gd name="T6" fmla="*/ 599 w 1200"/>
              <a:gd name="T7" fmla="*/ 1200 h 1201"/>
              <a:gd name="T8" fmla="*/ 0 w 1200"/>
              <a:gd name="T9" fmla="*/ 599 h 1201"/>
              <a:gd name="T10" fmla="*/ 0 w 1200"/>
              <a:gd name="T11" fmla="*/ 599 h 1201"/>
              <a:gd name="T12" fmla="*/ 599 w 1200"/>
              <a:gd name="T13" fmla="*/ 0 h 1201"/>
              <a:gd name="T14" fmla="*/ 599 w 1200"/>
              <a:gd name="T15" fmla="*/ 0 h 1201"/>
              <a:gd name="T16" fmla="*/ 1199 w 1200"/>
              <a:gd name="T17" fmla="*/ 5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201">
                <a:moveTo>
                  <a:pt x="1199" y="599"/>
                </a:moveTo>
                <a:lnTo>
                  <a:pt x="1199" y="599"/>
                </a:lnTo>
                <a:cubicBezTo>
                  <a:pt x="1199" y="931"/>
                  <a:pt x="931" y="1200"/>
                  <a:pt x="599" y="1200"/>
                </a:cubicBezTo>
                <a:lnTo>
                  <a:pt x="599" y="1200"/>
                </a:lnTo>
                <a:cubicBezTo>
                  <a:pt x="268" y="1200"/>
                  <a:pt x="0" y="931"/>
                  <a:pt x="0" y="599"/>
                </a:cubicBezTo>
                <a:lnTo>
                  <a:pt x="0" y="599"/>
                </a:lnTo>
                <a:cubicBezTo>
                  <a:pt x="0" y="269"/>
                  <a:pt x="268" y="0"/>
                  <a:pt x="599" y="0"/>
                </a:cubicBezTo>
                <a:lnTo>
                  <a:pt x="599" y="0"/>
                </a:lnTo>
                <a:cubicBezTo>
                  <a:pt x="931" y="0"/>
                  <a:pt x="1199" y="269"/>
                  <a:pt x="1199" y="599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8F4385-7656-E540-AB51-6C0BEA8B9142}"/>
              </a:ext>
            </a:extLst>
          </p:cNvPr>
          <p:cNvSpPr txBox="1"/>
          <p:nvPr/>
        </p:nvSpPr>
        <p:spPr>
          <a:xfrm>
            <a:off x="2130350" y="1969386"/>
            <a:ext cx="3323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VEŘEJNÁ PREZENTACE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C78C10-5AC3-2742-B6A4-0429EE084BB0}"/>
              </a:ext>
            </a:extLst>
          </p:cNvPr>
          <p:cNvSpPr txBox="1"/>
          <p:nvPr/>
        </p:nvSpPr>
        <p:spPr>
          <a:xfrm>
            <a:off x="2123676" y="2318938"/>
            <a:ext cx="332307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Představení realizačního týmu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Dosavadní postup obce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Financování projektu MEK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Výhody a užitky MEK pro obec a občany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Harmonogram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Spolupráce s občany / Dotazování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3F846-2016-9C44-A3F0-AF9F15B020B1}"/>
              </a:ext>
            </a:extLst>
          </p:cNvPr>
          <p:cNvSpPr txBox="1"/>
          <p:nvPr/>
        </p:nvSpPr>
        <p:spPr>
          <a:xfrm>
            <a:off x="2218129" y="4134320"/>
            <a:ext cx="3323073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5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ANKETA SDÍLENÍ ELEKTŘINY OZE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993F54-C6F5-B241-B9B8-8A23287D353C}"/>
              </a:ext>
            </a:extLst>
          </p:cNvPr>
          <p:cNvSpPr txBox="1"/>
          <p:nvPr/>
        </p:nvSpPr>
        <p:spPr>
          <a:xfrm>
            <a:off x="2222835" y="4575082"/>
            <a:ext cx="3323073" cy="761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Dotazníkového šetření ve věci zájmu o sdílení elektřiny a elektromobilitu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I nesouhlas je potřebná informace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Web Dotazník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EBC4F7-1591-A24D-8BFE-261B206B61A8}"/>
              </a:ext>
            </a:extLst>
          </p:cNvPr>
          <p:cNvSpPr txBox="1"/>
          <p:nvPr/>
        </p:nvSpPr>
        <p:spPr>
          <a:xfrm>
            <a:off x="7551973" y="1949513"/>
            <a:ext cx="3323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VEŘEJNÝ EDUKAČNÍ SEMINÁŘ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B5EB7-E258-7442-ADDA-8FBB6F7D2023}"/>
              </a:ext>
            </a:extLst>
          </p:cNvPr>
          <p:cNvSpPr txBox="1"/>
          <p:nvPr/>
        </p:nvSpPr>
        <p:spPr>
          <a:xfrm>
            <a:off x="7634436" y="2255479"/>
            <a:ext cx="33230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Prezentace výhod komunitní energetiky a  energetického společenství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Výhody sdílení energií    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Přihlášení na seminář 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si-LK" sz="1300" b="1" spc="-12" noProof="1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www.energetickabilance.cz/seminar1</a:t>
            </a:r>
            <a:endParaRPr lang="cs-CZ" sz="1300" b="1" spc="-12" noProof="1">
              <a:solidFill>
                <a:schemeClr val="accent1">
                  <a:lumMod val="50000"/>
                </a:schemeClr>
              </a:solidFill>
              <a:latin typeface="Barlow" pitchFamily="2" charset="0"/>
              <a:cs typeface="Calibri" panose="020F0502020204030204" pitchFamily="34" charset="0"/>
            </a:endParaRP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noProof="1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každé úterý 18:00 až 19:00 hod.</a:t>
            </a:r>
            <a:endParaRPr lang="si-LK" sz="1300" b="1" spc="-12" noProof="1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80B8-59C8-B94C-8E56-583ED253CCA6}"/>
              </a:ext>
            </a:extLst>
          </p:cNvPr>
          <p:cNvSpPr txBox="1"/>
          <p:nvPr/>
        </p:nvSpPr>
        <p:spPr>
          <a:xfrm>
            <a:off x="7572423" y="4111237"/>
            <a:ext cx="357281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ENERGETICKÉ INFORMAČNÍ CENTRUM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0E95D4-F4FC-A648-AD5B-462572DA92E0}"/>
              </a:ext>
            </a:extLst>
          </p:cNvPr>
          <p:cNvSpPr txBox="1"/>
          <p:nvPr/>
        </p:nvSpPr>
        <p:spPr>
          <a:xfrm>
            <a:off x="7683599" y="4528545"/>
            <a:ext cx="3323073" cy="991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Plakáty na veřejném místě</a:t>
            </a:r>
          </a:p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Ptejte se na obecním úřadě</a:t>
            </a:r>
          </a:p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Sjednejte si schůzku s energetickým poradcem s licencí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96791D-2ACA-244F-93AE-E1F8E558A55B}"/>
              </a:ext>
            </a:extLst>
          </p:cNvPr>
          <p:cNvSpPr txBox="1"/>
          <p:nvPr/>
        </p:nvSpPr>
        <p:spPr>
          <a:xfrm>
            <a:off x="1076326" y="2487273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CF009F-F481-2A4A-8FC0-13317920B053}"/>
              </a:ext>
            </a:extLst>
          </p:cNvPr>
          <p:cNvSpPr txBox="1"/>
          <p:nvPr/>
        </p:nvSpPr>
        <p:spPr>
          <a:xfrm>
            <a:off x="1076326" y="4580738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12396A-80CF-9241-B662-1DCC6D36761D}"/>
              </a:ext>
            </a:extLst>
          </p:cNvPr>
          <p:cNvSpPr txBox="1"/>
          <p:nvPr/>
        </p:nvSpPr>
        <p:spPr>
          <a:xfrm>
            <a:off x="6528056" y="2487273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9F3960-A1E2-BC4A-BD1C-C38ECFA8F5CF}"/>
              </a:ext>
            </a:extLst>
          </p:cNvPr>
          <p:cNvSpPr txBox="1"/>
          <p:nvPr/>
        </p:nvSpPr>
        <p:spPr>
          <a:xfrm>
            <a:off x="6528056" y="4580738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10323914-F397-2726-93EF-9DA4F057D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1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3" name="CustomShape 48">
            <a:extLst>
              <a:ext uri="{FF2B5EF4-FFF2-40B4-BE49-F238E27FC236}">
                <a16:creationId xmlns:a16="http://schemas.microsoft.com/office/drawing/2014/main" id="{9E006BDA-F94A-E80C-8394-200089D0868B}"/>
              </a:ext>
            </a:extLst>
          </p:cNvPr>
          <p:cNvSpPr/>
          <p:nvPr/>
        </p:nvSpPr>
        <p:spPr>
          <a:xfrm>
            <a:off x="869981" y="863548"/>
            <a:ext cx="7328520" cy="4786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Komunikace a informační kanály  </a:t>
            </a:r>
          </a:p>
        </p:txBody>
      </p:sp>
    </p:spTree>
    <p:extLst>
      <p:ext uri="{BB962C8B-B14F-4D97-AF65-F5344CB8AC3E}">
        <p14:creationId xmlns:p14="http://schemas.microsoft.com/office/powerpoint/2010/main" val="255637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7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C6BF5-BC64-E2C3-24AB-306E7161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5627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Cíle a smysl ankety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C41A104-E059-A79D-A81A-F4FDA80CE01D}"/>
              </a:ext>
            </a:extLst>
          </p:cNvPr>
          <p:cNvSpPr txBox="1"/>
          <p:nvPr/>
        </p:nvSpPr>
        <p:spPr>
          <a:xfrm>
            <a:off x="747853" y="1570099"/>
            <a:ext cx="10989073" cy="495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Energetická koncepce obce zhodnotí potenciál zájmu občanů o sdílení podle ANKETY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investicích do OZE a sdílení elektřiny mohou všichni vydělat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obec, místní firmy, občané i jiné místní organizace, ale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mohou ale také prodělat !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Klíčové je, aby se všichni včas domluvili, kolik kdo a kdy bude vyrábět a odebírat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Průzkum zájmu o sdílení elektřiny a investic do OZE je nástrojem této domluvy!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Jako u jiných průzkumů  je důležité: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Účastnit se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kdo se nevyjádří (jedno jak) zkresluje výsledky pro ostatní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Získat o věci pravdivé informace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např. účastnit se vzdělávacích seminářů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Zjistit si své potřeby a příležitosti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poradit se s nezávislými odborníky</a:t>
            </a:r>
          </a:p>
          <a:p>
            <a:pPr marL="457200" lvl="0" indent="-228600" algn="ctr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00" b="1" dirty="0">
              <a:solidFill>
                <a:prstClr val="black"/>
              </a:solidFill>
              <a:latin typeface="Barlow" panose="00000500000000000000" pitchFamily="2" charset="-18"/>
            </a:endParaRPr>
          </a:p>
          <a:p>
            <a:pPr marL="228600" lvl="0" algn="ctr">
              <a:lnSpc>
                <a:spcPct val="90000"/>
              </a:lnSpc>
              <a:spcBef>
                <a:spcPts val="600"/>
              </a:spcBef>
            </a:pPr>
            <a:r>
              <a:rPr lang="cs-CZ" sz="2000" b="1" dirty="0">
                <a:solidFill>
                  <a:srgbClr val="C00000"/>
                </a:solidFill>
                <a:latin typeface="Barlow" panose="00000500000000000000" pitchFamily="2" charset="-18"/>
              </a:rPr>
              <a:t>Na základě výsledku průzkumu se obec bude či nebude angažovat v komunitní energetice, záleží na zájmu a potřebách místních firem i občanů!</a:t>
            </a:r>
          </a:p>
        </p:txBody>
      </p:sp>
      <p:pic>
        <p:nvPicPr>
          <p:cNvPr id="3" name="obrázek 1">
            <a:extLst>
              <a:ext uri="{FF2B5EF4-FFF2-40B4-BE49-F238E27FC236}">
                <a16:creationId xmlns:a16="http://schemas.microsoft.com/office/drawing/2014/main" id="{9F7BD10C-CCC9-33DF-5607-D9F55BE80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768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C6BF5-BC64-E2C3-24AB-306E7161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185" y="790860"/>
            <a:ext cx="12000411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Vzdělávací on-line seminář - přínosy komunitní energetiky</a:t>
            </a:r>
          </a:p>
        </p:txBody>
      </p:sp>
      <p:sp>
        <p:nvSpPr>
          <p:cNvPr id="3" name="CustomShape 1">
            <a:extLst>
              <a:ext uri="{FF2B5EF4-FFF2-40B4-BE49-F238E27FC236}">
                <a16:creationId xmlns:a16="http://schemas.microsoft.com/office/drawing/2014/main" id="{499BB594-7F19-D321-9F09-4D2932E6426C}"/>
              </a:ext>
            </a:extLst>
          </p:cNvPr>
          <p:cNvSpPr/>
          <p:nvPr/>
        </p:nvSpPr>
        <p:spPr>
          <a:xfrm>
            <a:off x="5019675" y="1625904"/>
            <a:ext cx="5324796" cy="4783752"/>
          </a:xfrm>
          <a:custGeom>
            <a:avLst/>
            <a:gdLst/>
            <a:ahLst/>
            <a:cxnLst/>
            <a:rect l="l" t="t" r="r" b="b"/>
            <a:pathLst>
              <a:path w="12453" h="10797">
                <a:moveTo>
                  <a:pt x="12452" y="252"/>
                </a:moveTo>
                <a:lnTo>
                  <a:pt x="12452" y="252"/>
                </a:lnTo>
                <a:cubicBezTo>
                  <a:pt x="11725" y="87"/>
                  <a:pt x="10969" y="0"/>
                  <a:pt x="10192" y="0"/>
                </a:cubicBezTo>
                <a:lnTo>
                  <a:pt x="10192" y="0"/>
                </a:lnTo>
                <a:cubicBezTo>
                  <a:pt x="4562" y="0"/>
                  <a:pt x="0" y="4564"/>
                  <a:pt x="0" y="10192"/>
                </a:cubicBezTo>
                <a:lnTo>
                  <a:pt x="0" y="10192"/>
                </a:lnTo>
                <a:cubicBezTo>
                  <a:pt x="0" y="10395"/>
                  <a:pt x="6" y="10596"/>
                  <a:pt x="17" y="10796"/>
                </a:cubicBezTo>
                <a:lnTo>
                  <a:pt x="12452" y="10796"/>
                </a:lnTo>
                <a:lnTo>
                  <a:pt x="12452" y="252"/>
                </a:lnTo>
              </a:path>
            </a:pathLst>
          </a:custGeom>
          <a:solidFill>
            <a:schemeClr val="bg1">
              <a:lumMod val="85000"/>
              <a:alpha val="3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1F6AA35F-6010-7CAF-4F99-160B8C95BC1A}"/>
              </a:ext>
            </a:extLst>
          </p:cNvPr>
          <p:cNvGrpSpPr/>
          <p:nvPr/>
        </p:nvGrpSpPr>
        <p:grpSpPr>
          <a:xfrm>
            <a:off x="6574551" y="2621016"/>
            <a:ext cx="3374640" cy="2775240"/>
            <a:chOff x="5364000" y="2412000"/>
            <a:chExt cx="3374640" cy="2775240"/>
          </a:xfrm>
        </p:grpSpPr>
        <p:sp>
          <p:nvSpPr>
            <p:cNvPr id="6" name="CustomShape 3">
              <a:extLst>
                <a:ext uri="{FF2B5EF4-FFF2-40B4-BE49-F238E27FC236}">
                  <a16:creationId xmlns:a16="http://schemas.microsoft.com/office/drawing/2014/main" id="{5DF7507E-D722-79A5-FA24-FB80893DB608}"/>
                </a:ext>
              </a:extLst>
            </p:cNvPr>
            <p:cNvSpPr/>
            <p:nvPr/>
          </p:nvSpPr>
          <p:spPr>
            <a:xfrm>
              <a:off x="5364000" y="4891680"/>
              <a:ext cx="3374640" cy="295560"/>
            </a:xfrm>
            <a:custGeom>
              <a:avLst/>
              <a:gdLst/>
              <a:ahLst/>
              <a:cxnLst/>
              <a:rect l="l" t="t" r="r" b="b"/>
              <a:pathLst>
                <a:path w="9133" h="730">
                  <a:moveTo>
                    <a:pt x="9132" y="365"/>
                  </a:moveTo>
                  <a:lnTo>
                    <a:pt x="9132" y="365"/>
                  </a:lnTo>
                  <a:cubicBezTo>
                    <a:pt x="9132" y="566"/>
                    <a:pt x="7088" y="729"/>
                    <a:pt x="4566" y="729"/>
                  </a:cubicBezTo>
                  <a:lnTo>
                    <a:pt x="4566" y="729"/>
                  </a:lnTo>
                  <a:cubicBezTo>
                    <a:pt x="2044" y="729"/>
                    <a:pt x="0" y="566"/>
                    <a:pt x="0" y="365"/>
                  </a:cubicBezTo>
                  <a:lnTo>
                    <a:pt x="0" y="365"/>
                  </a:lnTo>
                  <a:cubicBezTo>
                    <a:pt x="0" y="164"/>
                    <a:pt x="2044" y="0"/>
                    <a:pt x="4566" y="0"/>
                  </a:cubicBezTo>
                  <a:lnTo>
                    <a:pt x="4566" y="0"/>
                  </a:lnTo>
                  <a:cubicBezTo>
                    <a:pt x="7088" y="0"/>
                    <a:pt x="9132" y="164"/>
                    <a:pt x="9132" y="365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" name="CustomShape 4">
              <a:extLst>
                <a:ext uri="{FF2B5EF4-FFF2-40B4-BE49-F238E27FC236}">
                  <a16:creationId xmlns:a16="http://schemas.microsoft.com/office/drawing/2014/main" id="{86B2E047-45B7-4DA5-BEE7-7348AAA9B8A9}"/>
                </a:ext>
              </a:extLst>
            </p:cNvPr>
            <p:cNvSpPr/>
            <p:nvPr/>
          </p:nvSpPr>
          <p:spPr>
            <a:xfrm>
              <a:off x="7549560" y="2515320"/>
              <a:ext cx="1122120" cy="1169640"/>
            </a:xfrm>
            <a:custGeom>
              <a:avLst/>
              <a:gdLst/>
              <a:ahLst/>
              <a:cxnLst/>
              <a:rect l="l" t="t" r="r" b="b"/>
              <a:pathLst>
                <a:path w="3037" h="2892">
                  <a:moveTo>
                    <a:pt x="3025" y="2294"/>
                  </a:moveTo>
                  <a:lnTo>
                    <a:pt x="3025" y="2294"/>
                  </a:lnTo>
                  <a:cubicBezTo>
                    <a:pt x="3014" y="2283"/>
                    <a:pt x="2996" y="2283"/>
                    <a:pt x="2985" y="2294"/>
                  </a:cubicBezTo>
                  <a:lnTo>
                    <a:pt x="2867" y="2413"/>
                  </a:lnTo>
                  <a:lnTo>
                    <a:pt x="2867" y="2413"/>
                  </a:lnTo>
                  <a:cubicBezTo>
                    <a:pt x="2848" y="2386"/>
                    <a:pt x="2826" y="2363"/>
                    <a:pt x="2800" y="2344"/>
                  </a:cubicBezTo>
                  <a:lnTo>
                    <a:pt x="2800" y="178"/>
                  </a:lnTo>
                  <a:lnTo>
                    <a:pt x="2800" y="178"/>
                  </a:lnTo>
                  <a:cubicBezTo>
                    <a:pt x="2800" y="79"/>
                    <a:pt x="2720" y="0"/>
                    <a:pt x="2621" y="0"/>
                  </a:cubicBezTo>
                  <a:lnTo>
                    <a:pt x="179" y="0"/>
                  </a:lnTo>
                  <a:lnTo>
                    <a:pt x="179" y="0"/>
                  </a:lnTo>
                  <a:cubicBezTo>
                    <a:pt x="80" y="0"/>
                    <a:pt x="0" y="79"/>
                    <a:pt x="0" y="178"/>
                  </a:cubicBezTo>
                  <a:lnTo>
                    <a:pt x="0" y="2670"/>
                  </a:lnTo>
                  <a:lnTo>
                    <a:pt x="0" y="2670"/>
                  </a:lnTo>
                  <a:cubicBezTo>
                    <a:pt x="0" y="2768"/>
                    <a:pt x="80" y="2848"/>
                    <a:pt x="179" y="2848"/>
                  </a:cubicBezTo>
                  <a:lnTo>
                    <a:pt x="2462" y="2848"/>
                  </a:lnTo>
                  <a:lnTo>
                    <a:pt x="2462" y="2848"/>
                  </a:lnTo>
                  <a:cubicBezTo>
                    <a:pt x="2508" y="2875"/>
                    <a:pt x="2561" y="2891"/>
                    <a:pt x="2618" y="2891"/>
                  </a:cubicBezTo>
                  <a:lnTo>
                    <a:pt x="2618" y="2891"/>
                  </a:lnTo>
                  <a:cubicBezTo>
                    <a:pt x="2786" y="2891"/>
                    <a:pt x="2922" y="2755"/>
                    <a:pt x="2922" y="2587"/>
                  </a:cubicBezTo>
                  <a:lnTo>
                    <a:pt x="2922" y="2587"/>
                  </a:lnTo>
                  <a:cubicBezTo>
                    <a:pt x="2922" y="2543"/>
                    <a:pt x="2913" y="2502"/>
                    <a:pt x="2896" y="2464"/>
                  </a:cubicBezTo>
                  <a:lnTo>
                    <a:pt x="3025" y="2335"/>
                  </a:lnTo>
                  <a:lnTo>
                    <a:pt x="3025" y="2335"/>
                  </a:lnTo>
                  <a:cubicBezTo>
                    <a:pt x="3036" y="2323"/>
                    <a:pt x="3036" y="2305"/>
                    <a:pt x="3025" y="2294"/>
                  </a:cubicBezTo>
                </a:path>
              </a:pathLst>
            </a:custGeom>
            <a:gradFill rotWithShape="0">
              <a:gsLst>
                <a:gs pos="0">
                  <a:srgbClr val="DAE6FC"/>
                </a:gs>
                <a:gs pos="100000">
                  <a:srgbClr val="FFFFFF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8" name="CustomShape 5">
              <a:extLst>
                <a:ext uri="{FF2B5EF4-FFF2-40B4-BE49-F238E27FC236}">
                  <a16:creationId xmlns:a16="http://schemas.microsoft.com/office/drawing/2014/main" id="{BA5481C4-8A3F-3CE7-E3FD-BC0B39A6E657}"/>
                </a:ext>
              </a:extLst>
            </p:cNvPr>
            <p:cNvSpPr/>
            <p:nvPr/>
          </p:nvSpPr>
          <p:spPr>
            <a:xfrm>
              <a:off x="7482960" y="2415600"/>
              <a:ext cx="1034280" cy="1151640"/>
            </a:xfrm>
            <a:custGeom>
              <a:avLst/>
              <a:gdLst/>
              <a:ahLst/>
              <a:cxnLst/>
              <a:rect l="l" t="t" r="r" b="b"/>
              <a:pathLst>
                <a:path w="2800" h="2850">
                  <a:moveTo>
                    <a:pt x="2621" y="2849"/>
                  </a:moveTo>
                  <a:lnTo>
                    <a:pt x="178" y="2849"/>
                  </a:lnTo>
                  <a:lnTo>
                    <a:pt x="178" y="2849"/>
                  </a:lnTo>
                  <a:cubicBezTo>
                    <a:pt x="80" y="2849"/>
                    <a:pt x="0" y="2769"/>
                    <a:pt x="0" y="2671"/>
                  </a:cubicBezTo>
                  <a:lnTo>
                    <a:pt x="0" y="178"/>
                  </a:lnTo>
                  <a:lnTo>
                    <a:pt x="0" y="178"/>
                  </a:lnTo>
                  <a:cubicBezTo>
                    <a:pt x="0" y="80"/>
                    <a:pt x="80" y="0"/>
                    <a:pt x="178" y="0"/>
                  </a:cubicBezTo>
                  <a:lnTo>
                    <a:pt x="2621" y="0"/>
                  </a:lnTo>
                  <a:lnTo>
                    <a:pt x="2621" y="0"/>
                  </a:lnTo>
                  <a:cubicBezTo>
                    <a:pt x="2720" y="0"/>
                    <a:pt x="2799" y="80"/>
                    <a:pt x="2799" y="178"/>
                  </a:cubicBezTo>
                  <a:lnTo>
                    <a:pt x="2799" y="2671"/>
                  </a:lnTo>
                  <a:lnTo>
                    <a:pt x="2799" y="2671"/>
                  </a:lnTo>
                  <a:cubicBezTo>
                    <a:pt x="2799" y="2769"/>
                    <a:pt x="2720" y="2849"/>
                    <a:pt x="2621" y="284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9" name="CustomShape 6">
              <a:extLst>
                <a:ext uri="{FF2B5EF4-FFF2-40B4-BE49-F238E27FC236}">
                  <a16:creationId xmlns:a16="http://schemas.microsoft.com/office/drawing/2014/main" id="{81928CFB-E2BE-3EF5-62DE-0D5C818DBEEA}"/>
                </a:ext>
              </a:extLst>
            </p:cNvPr>
            <p:cNvSpPr/>
            <p:nvPr/>
          </p:nvSpPr>
          <p:spPr>
            <a:xfrm>
              <a:off x="5429160" y="2665440"/>
              <a:ext cx="895680" cy="1298160"/>
            </a:xfrm>
            <a:custGeom>
              <a:avLst/>
              <a:gdLst/>
              <a:ahLst/>
              <a:cxnLst/>
              <a:rect l="l" t="t" r="r" b="b"/>
              <a:pathLst>
                <a:path w="2427" h="3209">
                  <a:moveTo>
                    <a:pt x="2250" y="3208"/>
                  </a:moveTo>
                  <a:lnTo>
                    <a:pt x="177" y="3208"/>
                  </a:lnTo>
                  <a:lnTo>
                    <a:pt x="177" y="3208"/>
                  </a:lnTo>
                  <a:cubicBezTo>
                    <a:pt x="79" y="3208"/>
                    <a:pt x="0" y="3129"/>
                    <a:pt x="0" y="3032"/>
                  </a:cubicBezTo>
                  <a:lnTo>
                    <a:pt x="0" y="176"/>
                  </a:lnTo>
                  <a:lnTo>
                    <a:pt x="0" y="176"/>
                  </a:lnTo>
                  <a:cubicBezTo>
                    <a:pt x="0" y="79"/>
                    <a:pt x="79" y="0"/>
                    <a:pt x="177" y="0"/>
                  </a:cubicBezTo>
                  <a:lnTo>
                    <a:pt x="2250" y="0"/>
                  </a:lnTo>
                  <a:lnTo>
                    <a:pt x="2250" y="0"/>
                  </a:lnTo>
                  <a:cubicBezTo>
                    <a:pt x="2347" y="0"/>
                    <a:pt x="2426" y="79"/>
                    <a:pt x="2426" y="176"/>
                  </a:cubicBezTo>
                  <a:lnTo>
                    <a:pt x="2426" y="3032"/>
                  </a:lnTo>
                  <a:lnTo>
                    <a:pt x="2426" y="3032"/>
                  </a:lnTo>
                  <a:cubicBezTo>
                    <a:pt x="2426" y="3129"/>
                    <a:pt x="2347" y="3208"/>
                    <a:pt x="2250" y="3208"/>
                  </a:cubicBezTo>
                </a:path>
              </a:pathLst>
            </a:custGeom>
            <a:gradFill rotWithShape="0">
              <a:gsLst>
                <a:gs pos="0">
                  <a:srgbClr val="DAE6FC"/>
                </a:gs>
                <a:gs pos="100000">
                  <a:srgbClr val="FFFFFF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1" name="CustomShape 7">
              <a:extLst>
                <a:ext uri="{FF2B5EF4-FFF2-40B4-BE49-F238E27FC236}">
                  <a16:creationId xmlns:a16="http://schemas.microsoft.com/office/drawing/2014/main" id="{AB5EF1A6-B4B2-73A0-E85C-EFA8080B0099}"/>
                </a:ext>
              </a:extLst>
            </p:cNvPr>
            <p:cNvSpPr/>
            <p:nvPr/>
          </p:nvSpPr>
          <p:spPr>
            <a:xfrm>
              <a:off x="5510880" y="2561760"/>
              <a:ext cx="897480" cy="1298160"/>
            </a:xfrm>
            <a:custGeom>
              <a:avLst/>
              <a:gdLst/>
              <a:ahLst/>
              <a:cxnLst/>
              <a:rect l="l" t="t" r="r" b="b"/>
              <a:pathLst>
                <a:path w="2428" h="3209">
                  <a:moveTo>
                    <a:pt x="2251" y="3208"/>
                  </a:moveTo>
                  <a:lnTo>
                    <a:pt x="176" y="3208"/>
                  </a:lnTo>
                  <a:lnTo>
                    <a:pt x="176" y="3208"/>
                  </a:lnTo>
                  <a:cubicBezTo>
                    <a:pt x="79" y="3208"/>
                    <a:pt x="0" y="3129"/>
                    <a:pt x="0" y="3031"/>
                  </a:cubicBezTo>
                  <a:lnTo>
                    <a:pt x="0" y="176"/>
                  </a:lnTo>
                  <a:lnTo>
                    <a:pt x="0" y="176"/>
                  </a:lnTo>
                  <a:cubicBezTo>
                    <a:pt x="0" y="79"/>
                    <a:pt x="79" y="0"/>
                    <a:pt x="176" y="0"/>
                  </a:cubicBezTo>
                  <a:lnTo>
                    <a:pt x="2251" y="0"/>
                  </a:lnTo>
                  <a:lnTo>
                    <a:pt x="2251" y="0"/>
                  </a:lnTo>
                  <a:cubicBezTo>
                    <a:pt x="2348" y="0"/>
                    <a:pt x="2427" y="79"/>
                    <a:pt x="2427" y="176"/>
                  </a:cubicBezTo>
                  <a:lnTo>
                    <a:pt x="2427" y="3031"/>
                  </a:lnTo>
                  <a:lnTo>
                    <a:pt x="2427" y="3031"/>
                  </a:lnTo>
                  <a:cubicBezTo>
                    <a:pt x="2427" y="3129"/>
                    <a:pt x="2348" y="3208"/>
                    <a:pt x="2251" y="320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2" name="CustomShape 8">
              <a:extLst>
                <a:ext uri="{FF2B5EF4-FFF2-40B4-BE49-F238E27FC236}">
                  <a16:creationId xmlns:a16="http://schemas.microsoft.com/office/drawing/2014/main" id="{5641C851-0095-9AD0-C2B4-8C65C69A7FB4}"/>
                </a:ext>
              </a:extLst>
            </p:cNvPr>
            <p:cNvSpPr/>
            <p:nvPr/>
          </p:nvSpPr>
          <p:spPr>
            <a:xfrm>
              <a:off x="5509080" y="2558160"/>
              <a:ext cx="902160" cy="1303200"/>
            </a:xfrm>
            <a:custGeom>
              <a:avLst/>
              <a:gdLst/>
              <a:ahLst/>
              <a:cxnLst/>
              <a:rect l="l" t="t" r="r" b="b"/>
              <a:pathLst>
                <a:path w="2442" h="3222">
                  <a:moveTo>
                    <a:pt x="2258" y="3221"/>
                  </a:moveTo>
                  <a:lnTo>
                    <a:pt x="183" y="3221"/>
                  </a:lnTo>
                  <a:lnTo>
                    <a:pt x="183" y="3221"/>
                  </a:lnTo>
                  <a:cubicBezTo>
                    <a:pt x="83" y="3221"/>
                    <a:pt x="0" y="3139"/>
                    <a:pt x="0" y="3038"/>
                  </a:cubicBezTo>
                  <a:lnTo>
                    <a:pt x="0" y="183"/>
                  </a:lnTo>
                  <a:lnTo>
                    <a:pt x="0" y="183"/>
                  </a:lnTo>
                  <a:cubicBezTo>
                    <a:pt x="0" y="82"/>
                    <a:pt x="83" y="0"/>
                    <a:pt x="183" y="0"/>
                  </a:cubicBezTo>
                  <a:lnTo>
                    <a:pt x="183" y="0"/>
                  </a:lnTo>
                  <a:cubicBezTo>
                    <a:pt x="187" y="0"/>
                    <a:pt x="190" y="3"/>
                    <a:pt x="190" y="7"/>
                  </a:cubicBezTo>
                  <a:lnTo>
                    <a:pt x="190" y="7"/>
                  </a:lnTo>
                  <a:cubicBezTo>
                    <a:pt x="190" y="10"/>
                    <a:pt x="187" y="14"/>
                    <a:pt x="183" y="14"/>
                  </a:cubicBezTo>
                  <a:lnTo>
                    <a:pt x="183" y="14"/>
                  </a:lnTo>
                  <a:cubicBezTo>
                    <a:pt x="90" y="14"/>
                    <a:pt x="14" y="89"/>
                    <a:pt x="14" y="183"/>
                  </a:cubicBezTo>
                  <a:lnTo>
                    <a:pt x="14" y="3038"/>
                  </a:lnTo>
                  <a:lnTo>
                    <a:pt x="14" y="3038"/>
                  </a:lnTo>
                  <a:cubicBezTo>
                    <a:pt x="14" y="3132"/>
                    <a:pt x="90" y="3208"/>
                    <a:pt x="183" y="3208"/>
                  </a:cubicBezTo>
                  <a:lnTo>
                    <a:pt x="2258" y="3208"/>
                  </a:lnTo>
                  <a:lnTo>
                    <a:pt x="2258" y="3208"/>
                  </a:lnTo>
                  <a:cubicBezTo>
                    <a:pt x="2351" y="3208"/>
                    <a:pt x="2427" y="3132"/>
                    <a:pt x="2427" y="3038"/>
                  </a:cubicBezTo>
                  <a:lnTo>
                    <a:pt x="2427" y="3038"/>
                  </a:lnTo>
                  <a:cubicBezTo>
                    <a:pt x="2427" y="3034"/>
                    <a:pt x="2430" y="3031"/>
                    <a:pt x="2434" y="3031"/>
                  </a:cubicBezTo>
                  <a:lnTo>
                    <a:pt x="2434" y="3031"/>
                  </a:lnTo>
                  <a:cubicBezTo>
                    <a:pt x="2438" y="3031"/>
                    <a:pt x="2441" y="3034"/>
                    <a:pt x="2441" y="3038"/>
                  </a:cubicBezTo>
                  <a:lnTo>
                    <a:pt x="2441" y="3038"/>
                  </a:lnTo>
                  <a:cubicBezTo>
                    <a:pt x="2441" y="3139"/>
                    <a:pt x="2359" y="3221"/>
                    <a:pt x="2258" y="3221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3" name="CustomShape 9">
              <a:extLst>
                <a:ext uri="{FF2B5EF4-FFF2-40B4-BE49-F238E27FC236}">
                  <a16:creationId xmlns:a16="http://schemas.microsoft.com/office/drawing/2014/main" id="{C4B0A8AC-BE0C-D00D-55BD-33BBD822C323}"/>
                </a:ext>
              </a:extLst>
            </p:cNvPr>
            <p:cNvSpPr/>
            <p:nvPr/>
          </p:nvSpPr>
          <p:spPr>
            <a:xfrm>
              <a:off x="5443920" y="2438640"/>
              <a:ext cx="266400" cy="245520"/>
            </a:xfrm>
            <a:custGeom>
              <a:avLst/>
              <a:gdLst/>
              <a:ahLst/>
              <a:cxnLst/>
              <a:rect l="l" t="t" r="r" b="b"/>
              <a:pathLst>
                <a:path w="722" h="609">
                  <a:moveTo>
                    <a:pt x="710" y="11"/>
                  </a:moveTo>
                  <a:lnTo>
                    <a:pt x="710" y="11"/>
                  </a:lnTo>
                  <a:cubicBezTo>
                    <a:pt x="699" y="0"/>
                    <a:pt x="681" y="0"/>
                    <a:pt x="670" y="11"/>
                  </a:cubicBezTo>
                  <a:lnTo>
                    <a:pt x="552" y="129"/>
                  </a:lnTo>
                  <a:lnTo>
                    <a:pt x="552" y="129"/>
                  </a:lnTo>
                  <a:cubicBezTo>
                    <a:pt x="497" y="51"/>
                    <a:pt x="406" y="0"/>
                    <a:pt x="303" y="0"/>
                  </a:cubicBezTo>
                  <a:lnTo>
                    <a:pt x="303" y="0"/>
                  </a:lnTo>
                  <a:cubicBezTo>
                    <a:pt x="136" y="0"/>
                    <a:pt x="0" y="136"/>
                    <a:pt x="0" y="304"/>
                  </a:cubicBezTo>
                  <a:lnTo>
                    <a:pt x="0" y="304"/>
                  </a:lnTo>
                  <a:cubicBezTo>
                    <a:pt x="0" y="471"/>
                    <a:pt x="136" y="608"/>
                    <a:pt x="303" y="608"/>
                  </a:cubicBezTo>
                  <a:lnTo>
                    <a:pt x="303" y="608"/>
                  </a:lnTo>
                  <a:cubicBezTo>
                    <a:pt x="471" y="608"/>
                    <a:pt x="607" y="471"/>
                    <a:pt x="607" y="304"/>
                  </a:cubicBezTo>
                  <a:lnTo>
                    <a:pt x="607" y="304"/>
                  </a:lnTo>
                  <a:cubicBezTo>
                    <a:pt x="607" y="260"/>
                    <a:pt x="598" y="218"/>
                    <a:pt x="581" y="180"/>
                  </a:cubicBezTo>
                  <a:lnTo>
                    <a:pt x="710" y="51"/>
                  </a:lnTo>
                  <a:lnTo>
                    <a:pt x="710" y="51"/>
                  </a:lnTo>
                  <a:cubicBezTo>
                    <a:pt x="721" y="40"/>
                    <a:pt x="721" y="22"/>
                    <a:pt x="710" y="11"/>
                  </a:cubicBez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4" name="CustomShape 10">
              <a:extLst>
                <a:ext uri="{FF2B5EF4-FFF2-40B4-BE49-F238E27FC236}">
                  <a16:creationId xmlns:a16="http://schemas.microsoft.com/office/drawing/2014/main" id="{2E4A1550-FA50-ADAC-D65C-119E476E9560}"/>
                </a:ext>
              </a:extLst>
            </p:cNvPr>
            <p:cNvSpPr/>
            <p:nvPr/>
          </p:nvSpPr>
          <p:spPr>
            <a:xfrm>
              <a:off x="5501160" y="2438640"/>
              <a:ext cx="194760" cy="172440"/>
            </a:xfrm>
            <a:custGeom>
              <a:avLst/>
              <a:gdLst/>
              <a:ahLst/>
              <a:cxnLst/>
              <a:rect l="l" t="t" r="r" b="b"/>
              <a:pathLst>
                <a:path w="529" h="426">
                  <a:moveTo>
                    <a:pt x="132" y="425"/>
                  </a:moveTo>
                  <a:lnTo>
                    <a:pt x="132" y="425"/>
                  </a:lnTo>
                  <a:cubicBezTo>
                    <a:pt x="124" y="425"/>
                    <a:pt x="118" y="422"/>
                    <a:pt x="112" y="416"/>
                  </a:cubicBezTo>
                  <a:lnTo>
                    <a:pt x="10" y="314"/>
                  </a:lnTo>
                  <a:lnTo>
                    <a:pt x="10" y="314"/>
                  </a:lnTo>
                  <a:cubicBezTo>
                    <a:pt x="0" y="303"/>
                    <a:pt x="0" y="285"/>
                    <a:pt x="10" y="274"/>
                  </a:cubicBezTo>
                  <a:lnTo>
                    <a:pt x="10" y="274"/>
                  </a:lnTo>
                  <a:cubicBezTo>
                    <a:pt x="20" y="263"/>
                    <a:pt x="39" y="263"/>
                    <a:pt x="50" y="274"/>
                  </a:cubicBezTo>
                  <a:lnTo>
                    <a:pt x="132" y="357"/>
                  </a:lnTo>
                  <a:lnTo>
                    <a:pt x="477" y="11"/>
                  </a:lnTo>
                  <a:lnTo>
                    <a:pt x="477" y="11"/>
                  </a:lnTo>
                  <a:cubicBezTo>
                    <a:pt x="489" y="0"/>
                    <a:pt x="506" y="0"/>
                    <a:pt x="517" y="11"/>
                  </a:cubicBezTo>
                  <a:lnTo>
                    <a:pt x="517" y="11"/>
                  </a:lnTo>
                  <a:cubicBezTo>
                    <a:pt x="528" y="22"/>
                    <a:pt x="528" y="40"/>
                    <a:pt x="517" y="51"/>
                  </a:cubicBezTo>
                  <a:lnTo>
                    <a:pt x="152" y="416"/>
                  </a:lnTo>
                  <a:lnTo>
                    <a:pt x="152" y="416"/>
                  </a:lnTo>
                  <a:cubicBezTo>
                    <a:pt x="146" y="422"/>
                    <a:pt x="139" y="425"/>
                    <a:pt x="132" y="42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5" name="CustomShape 11">
              <a:extLst>
                <a:ext uri="{FF2B5EF4-FFF2-40B4-BE49-F238E27FC236}">
                  <a16:creationId xmlns:a16="http://schemas.microsoft.com/office/drawing/2014/main" id="{66B9ACD1-B9E9-93CA-D45D-92120676F1E6}"/>
                </a:ext>
              </a:extLst>
            </p:cNvPr>
            <p:cNvSpPr/>
            <p:nvPr/>
          </p:nvSpPr>
          <p:spPr>
            <a:xfrm>
              <a:off x="5708160" y="2720520"/>
              <a:ext cx="532080" cy="47520"/>
            </a:xfrm>
            <a:custGeom>
              <a:avLst/>
              <a:gdLst/>
              <a:ahLst/>
              <a:cxnLst/>
              <a:rect l="l" t="t" r="r" b="b"/>
              <a:pathLst>
                <a:path w="1442" h="120">
                  <a:moveTo>
                    <a:pt x="1382" y="119"/>
                  </a:moveTo>
                  <a:lnTo>
                    <a:pt x="59" y="119"/>
                  </a:lnTo>
                  <a:lnTo>
                    <a:pt x="59" y="119"/>
                  </a:lnTo>
                  <a:cubicBezTo>
                    <a:pt x="26" y="119"/>
                    <a:pt x="0" y="92"/>
                    <a:pt x="0" y="59"/>
                  </a:cubicBezTo>
                  <a:lnTo>
                    <a:pt x="0" y="59"/>
                  </a:lnTo>
                  <a:cubicBezTo>
                    <a:pt x="0" y="26"/>
                    <a:pt x="26" y="0"/>
                    <a:pt x="59" y="0"/>
                  </a:cubicBezTo>
                  <a:lnTo>
                    <a:pt x="1382" y="0"/>
                  </a:lnTo>
                  <a:lnTo>
                    <a:pt x="1382" y="0"/>
                  </a:lnTo>
                  <a:cubicBezTo>
                    <a:pt x="1415" y="0"/>
                    <a:pt x="1441" y="26"/>
                    <a:pt x="1441" y="59"/>
                  </a:cubicBezTo>
                  <a:lnTo>
                    <a:pt x="1441" y="59"/>
                  </a:lnTo>
                  <a:cubicBezTo>
                    <a:pt x="1441" y="92"/>
                    <a:pt x="1415" y="119"/>
                    <a:pt x="1382" y="119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6" name="CustomShape 12">
              <a:extLst>
                <a:ext uri="{FF2B5EF4-FFF2-40B4-BE49-F238E27FC236}">
                  <a16:creationId xmlns:a16="http://schemas.microsoft.com/office/drawing/2014/main" id="{7E0408C4-ABE7-3142-02AD-2849367BE006}"/>
                </a:ext>
              </a:extLst>
            </p:cNvPr>
            <p:cNvSpPr/>
            <p:nvPr/>
          </p:nvSpPr>
          <p:spPr>
            <a:xfrm>
              <a:off x="5628240" y="2835000"/>
              <a:ext cx="690120" cy="450360"/>
            </a:xfrm>
            <a:custGeom>
              <a:avLst/>
              <a:gdLst/>
              <a:ahLst/>
              <a:cxnLst/>
              <a:rect l="l" t="t" r="r" b="b"/>
              <a:pathLst>
                <a:path w="2327806" h="1388469">
                  <a:moveTo>
                    <a:pt x="41101" y="1301854"/>
                  </a:moveTo>
                  <a:lnTo>
                    <a:pt x="2286704" y="1301854"/>
                  </a:lnTo>
                  <a:cubicBezTo>
                    <a:pt x="2309123" y="1301854"/>
                    <a:pt x="2327806" y="1322234"/>
                    <a:pt x="2327806" y="1345162"/>
                  </a:cubicBezTo>
                  <a:cubicBezTo>
                    <a:pt x="2327806" y="1369363"/>
                    <a:pt x="2309123" y="1388469"/>
                    <a:pt x="2286704" y="1388469"/>
                  </a:cubicBezTo>
                  <a:lnTo>
                    <a:pt x="41101" y="1388469"/>
                  </a:lnTo>
                  <a:cubicBezTo>
                    <a:pt x="18682" y="1388469"/>
                    <a:pt x="0" y="1369363"/>
                    <a:pt x="0" y="1345162"/>
                  </a:cubicBezTo>
                  <a:cubicBezTo>
                    <a:pt x="0" y="1322234"/>
                    <a:pt x="18682" y="1301854"/>
                    <a:pt x="41101" y="1301854"/>
                  </a:cubicBezTo>
                  <a:close/>
                  <a:moveTo>
                    <a:pt x="41101" y="725082"/>
                  </a:moveTo>
                  <a:lnTo>
                    <a:pt x="2286704" y="725082"/>
                  </a:lnTo>
                  <a:cubicBezTo>
                    <a:pt x="2309123" y="725082"/>
                    <a:pt x="2327806" y="744189"/>
                    <a:pt x="2327806" y="768390"/>
                  </a:cubicBezTo>
                  <a:cubicBezTo>
                    <a:pt x="2327806" y="792591"/>
                    <a:pt x="2309123" y="811697"/>
                    <a:pt x="2286704" y="811697"/>
                  </a:cubicBezTo>
                  <a:lnTo>
                    <a:pt x="41101" y="811697"/>
                  </a:lnTo>
                  <a:cubicBezTo>
                    <a:pt x="18682" y="811697"/>
                    <a:pt x="0" y="792591"/>
                    <a:pt x="0" y="768390"/>
                  </a:cubicBezTo>
                  <a:cubicBezTo>
                    <a:pt x="0" y="744189"/>
                    <a:pt x="18682" y="725082"/>
                    <a:pt x="41101" y="725082"/>
                  </a:cubicBezTo>
                  <a:close/>
                  <a:moveTo>
                    <a:pt x="41101" y="483389"/>
                  </a:moveTo>
                  <a:lnTo>
                    <a:pt x="2286704" y="483389"/>
                  </a:lnTo>
                  <a:cubicBezTo>
                    <a:pt x="2309123" y="483389"/>
                    <a:pt x="2327806" y="502496"/>
                    <a:pt x="2327806" y="526697"/>
                  </a:cubicBezTo>
                  <a:cubicBezTo>
                    <a:pt x="2327806" y="550898"/>
                    <a:pt x="2309123" y="570004"/>
                    <a:pt x="2286704" y="570004"/>
                  </a:cubicBezTo>
                  <a:lnTo>
                    <a:pt x="41101" y="570004"/>
                  </a:lnTo>
                  <a:cubicBezTo>
                    <a:pt x="18682" y="570004"/>
                    <a:pt x="0" y="550898"/>
                    <a:pt x="0" y="526697"/>
                  </a:cubicBezTo>
                  <a:cubicBezTo>
                    <a:pt x="0" y="502496"/>
                    <a:pt x="18682" y="483389"/>
                    <a:pt x="41101" y="483389"/>
                  </a:cubicBezTo>
                  <a:close/>
                  <a:moveTo>
                    <a:pt x="41101" y="0"/>
                  </a:moveTo>
                  <a:lnTo>
                    <a:pt x="2286704" y="0"/>
                  </a:lnTo>
                  <a:cubicBezTo>
                    <a:pt x="2309123" y="0"/>
                    <a:pt x="2327806" y="19107"/>
                    <a:pt x="2327806" y="43308"/>
                  </a:cubicBezTo>
                  <a:cubicBezTo>
                    <a:pt x="2327806" y="67509"/>
                    <a:pt x="2309123" y="86615"/>
                    <a:pt x="2286704" y="86615"/>
                  </a:cubicBezTo>
                  <a:lnTo>
                    <a:pt x="41101" y="86615"/>
                  </a:lnTo>
                  <a:cubicBezTo>
                    <a:pt x="18682" y="86615"/>
                    <a:pt x="0" y="67509"/>
                    <a:pt x="0" y="43308"/>
                  </a:cubicBezTo>
                  <a:cubicBezTo>
                    <a:pt x="0" y="19107"/>
                    <a:pt x="18682" y="0"/>
                    <a:pt x="41101" y="0"/>
                  </a:cubicBezTo>
                  <a:close/>
                </a:path>
              </a:pathLst>
            </a:custGeom>
            <a:solidFill>
              <a:srgbClr val="DAE6F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7" name="CustomShape 13">
              <a:extLst>
                <a:ext uri="{FF2B5EF4-FFF2-40B4-BE49-F238E27FC236}">
                  <a16:creationId xmlns:a16="http://schemas.microsoft.com/office/drawing/2014/main" id="{B88FB3BA-CC41-569D-EA4F-805F2B5021C2}"/>
                </a:ext>
              </a:extLst>
            </p:cNvPr>
            <p:cNvSpPr/>
            <p:nvPr/>
          </p:nvSpPr>
          <p:spPr>
            <a:xfrm>
              <a:off x="5645880" y="3384360"/>
              <a:ext cx="656280" cy="229320"/>
            </a:xfrm>
            <a:custGeom>
              <a:avLst/>
              <a:gdLst/>
              <a:ahLst/>
              <a:cxnLst/>
              <a:rect l="l" t="t" r="r" b="b"/>
              <a:pathLst>
                <a:path w="1776" h="567">
                  <a:moveTo>
                    <a:pt x="1492" y="566"/>
                  </a:moveTo>
                  <a:lnTo>
                    <a:pt x="283" y="566"/>
                  </a:lnTo>
                  <a:lnTo>
                    <a:pt x="283" y="566"/>
                  </a:lnTo>
                  <a:cubicBezTo>
                    <a:pt x="126" y="566"/>
                    <a:pt x="0" y="439"/>
                    <a:pt x="0" y="283"/>
                  </a:cubicBezTo>
                  <a:lnTo>
                    <a:pt x="0" y="283"/>
                  </a:lnTo>
                  <a:cubicBezTo>
                    <a:pt x="0" y="126"/>
                    <a:pt x="126" y="0"/>
                    <a:pt x="283" y="0"/>
                  </a:cubicBezTo>
                  <a:lnTo>
                    <a:pt x="1492" y="0"/>
                  </a:lnTo>
                  <a:lnTo>
                    <a:pt x="1492" y="0"/>
                  </a:lnTo>
                  <a:cubicBezTo>
                    <a:pt x="1648" y="0"/>
                    <a:pt x="1775" y="126"/>
                    <a:pt x="1775" y="283"/>
                  </a:cubicBezTo>
                  <a:lnTo>
                    <a:pt x="1775" y="283"/>
                  </a:lnTo>
                  <a:cubicBezTo>
                    <a:pt x="1775" y="439"/>
                    <a:pt x="1648" y="566"/>
                    <a:pt x="1492" y="566"/>
                  </a:cubicBezTo>
                </a:path>
              </a:pathLst>
            </a:custGeom>
            <a:gradFill rotWithShape="0">
              <a:gsLst>
                <a:gs pos="0">
                  <a:srgbClr val="3762FF"/>
                </a:gs>
                <a:gs pos="100000">
                  <a:srgbClr val="00B1FF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8" name="CustomShape 14">
              <a:extLst>
                <a:ext uri="{FF2B5EF4-FFF2-40B4-BE49-F238E27FC236}">
                  <a16:creationId xmlns:a16="http://schemas.microsoft.com/office/drawing/2014/main" id="{3DEFA8C3-77ED-D5C5-D844-84C0C9DCFCE6}"/>
                </a:ext>
              </a:extLst>
            </p:cNvPr>
            <p:cNvSpPr/>
            <p:nvPr/>
          </p:nvSpPr>
          <p:spPr>
            <a:xfrm>
              <a:off x="7577280" y="2515320"/>
              <a:ext cx="843120" cy="899640"/>
            </a:xfrm>
            <a:custGeom>
              <a:avLst/>
              <a:gdLst/>
              <a:ahLst/>
              <a:cxnLst/>
              <a:rect l="l" t="t" r="r" b="b"/>
              <a:pathLst>
                <a:path w="2844154" h="2772776">
                  <a:moveTo>
                    <a:pt x="1147182" y="2691592"/>
                  </a:moveTo>
                  <a:lnTo>
                    <a:pt x="1784860" y="2691592"/>
                  </a:lnTo>
                  <a:cubicBezTo>
                    <a:pt x="1812260" y="2691592"/>
                    <a:pt x="1833432" y="2709768"/>
                    <a:pt x="1833432" y="2731578"/>
                  </a:cubicBezTo>
                  <a:cubicBezTo>
                    <a:pt x="1833432" y="2754600"/>
                    <a:pt x="1812260" y="2772776"/>
                    <a:pt x="1784860" y="2772776"/>
                  </a:cubicBezTo>
                  <a:lnTo>
                    <a:pt x="1147182" y="2772776"/>
                  </a:lnTo>
                  <a:cubicBezTo>
                    <a:pt x="1119782" y="2772776"/>
                    <a:pt x="1098608" y="2754600"/>
                    <a:pt x="1098608" y="2731578"/>
                  </a:cubicBezTo>
                  <a:cubicBezTo>
                    <a:pt x="1098608" y="2709768"/>
                    <a:pt x="1119782" y="2691592"/>
                    <a:pt x="1147182" y="2691592"/>
                  </a:cubicBezTo>
                  <a:close/>
                  <a:moveTo>
                    <a:pt x="130970" y="2691592"/>
                  </a:moveTo>
                  <a:lnTo>
                    <a:pt x="768648" y="2691592"/>
                  </a:lnTo>
                  <a:cubicBezTo>
                    <a:pt x="794802" y="2691592"/>
                    <a:pt x="817220" y="2709768"/>
                    <a:pt x="817220" y="2731578"/>
                  </a:cubicBezTo>
                  <a:cubicBezTo>
                    <a:pt x="817220" y="2754600"/>
                    <a:pt x="794802" y="2772776"/>
                    <a:pt x="768648" y="2772776"/>
                  </a:cubicBezTo>
                  <a:lnTo>
                    <a:pt x="130970" y="2772776"/>
                  </a:lnTo>
                  <a:cubicBezTo>
                    <a:pt x="103570" y="2772776"/>
                    <a:pt x="82396" y="2754600"/>
                    <a:pt x="82396" y="2731578"/>
                  </a:cubicBezTo>
                  <a:cubicBezTo>
                    <a:pt x="82396" y="2709768"/>
                    <a:pt x="103570" y="2691592"/>
                    <a:pt x="130970" y="2691592"/>
                  </a:cubicBezTo>
                  <a:close/>
                  <a:moveTo>
                    <a:pt x="130930" y="2158765"/>
                  </a:moveTo>
                  <a:lnTo>
                    <a:pt x="2687004" y="2158765"/>
                  </a:lnTo>
                  <a:cubicBezTo>
                    <a:pt x="2713136" y="2158765"/>
                    <a:pt x="2734292" y="2177872"/>
                    <a:pt x="2734292" y="2202073"/>
                  </a:cubicBezTo>
                  <a:cubicBezTo>
                    <a:pt x="2734292" y="2225000"/>
                    <a:pt x="2713136" y="2245380"/>
                    <a:pt x="2687004" y="2245380"/>
                  </a:cubicBezTo>
                  <a:lnTo>
                    <a:pt x="130930" y="2245380"/>
                  </a:lnTo>
                  <a:cubicBezTo>
                    <a:pt x="103552" y="2245380"/>
                    <a:pt x="82396" y="2225000"/>
                    <a:pt x="82396" y="2202073"/>
                  </a:cubicBezTo>
                  <a:cubicBezTo>
                    <a:pt x="82396" y="2177872"/>
                    <a:pt x="103552" y="2158765"/>
                    <a:pt x="130930" y="2158765"/>
                  </a:cubicBezTo>
                  <a:close/>
                  <a:moveTo>
                    <a:pt x="130930" y="1911579"/>
                  </a:moveTo>
                  <a:lnTo>
                    <a:pt x="2687004" y="1911579"/>
                  </a:lnTo>
                  <a:cubicBezTo>
                    <a:pt x="2713136" y="1911579"/>
                    <a:pt x="2734292" y="1929755"/>
                    <a:pt x="2734292" y="1951565"/>
                  </a:cubicBezTo>
                  <a:cubicBezTo>
                    <a:pt x="2734292" y="1974587"/>
                    <a:pt x="2713136" y="1992763"/>
                    <a:pt x="2687004" y="1992763"/>
                  </a:cubicBezTo>
                  <a:lnTo>
                    <a:pt x="130930" y="1992763"/>
                  </a:lnTo>
                  <a:cubicBezTo>
                    <a:pt x="103552" y="1992763"/>
                    <a:pt x="82396" y="1974587"/>
                    <a:pt x="82396" y="1951565"/>
                  </a:cubicBezTo>
                  <a:cubicBezTo>
                    <a:pt x="82396" y="1929755"/>
                    <a:pt x="103552" y="1911579"/>
                    <a:pt x="130930" y="1911579"/>
                  </a:cubicBezTo>
                  <a:close/>
                  <a:moveTo>
                    <a:pt x="130930" y="1664391"/>
                  </a:moveTo>
                  <a:lnTo>
                    <a:pt x="2687004" y="1664391"/>
                  </a:lnTo>
                  <a:cubicBezTo>
                    <a:pt x="2713136" y="1664391"/>
                    <a:pt x="2734292" y="1683498"/>
                    <a:pt x="2734292" y="1707699"/>
                  </a:cubicBezTo>
                  <a:cubicBezTo>
                    <a:pt x="2734292" y="1730626"/>
                    <a:pt x="2713136" y="1751006"/>
                    <a:pt x="2687004" y="1751006"/>
                  </a:cubicBezTo>
                  <a:lnTo>
                    <a:pt x="130930" y="1751006"/>
                  </a:lnTo>
                  <a:cubicBezTo>
                    <a:pt x="103552" y="1751006"/>
                    <a:pt x="82396" y="1730626"/>
                    <a:pt x="82396" y="1707699"/>
                  </a:cubicBezTo>
                  <a:cubicBezTo>
                    <a:pt x="82396" y="1683498"/>
                    <a:pt x="103552" y="1664391"/>
                    <a:pt x="130930" y="1664391"/>
                  </a:cubicBezTo>
                  <a:close/>
                  <a:moveTo>
                    <a:pt x="77206" y="0"/>
                  </a:moveTo>
                  <a:lnTo>
                    <a:pt x="2766948" y="0"/>
                  </a:lnTo>
                  <a:cubicBezTo>
                    <a:pt x="2809286" y="0"/>
                    <a:pt x="2844154" y="33685"/>
                    <a:pt x="2844154" y="77350"/>
                  </a:cubicBezTo>
                  <a:lnTo>
                    <a:pt x="2844154" y="1392292"/>
                  </a:lnTo>
                  <a:cubicBezTo>
                    <a:pt x="2844154" y="1435957"/>
                    <a:pt x="2809286" y="1470889"/>
                    <a:pt x="2766948" y="1470889"/>
                  </a:cubicBezTo>
                  <a:lnTo>
                    <a:pt x="77206" y="1470889"/>
                  </a:lnTo>
                  <a:cubicBezTo>
                    <a:pt x="33622" y="1470889"/>
                    <a:pt x="0" y="1435957"/>
                    <a:pt x="0" y="1392292"/>
                  </a:cubicBezTo>
                  <a:lnTo>
                    <a:pt x="0" y="77350"/>
                  </a:lnTo>
                  <a:cubicBezTo>
                    <a:pt x="0" y="33685"/>
                    <a:pt x="33622" y="0"/>
                    <a:pt x="77206" y="0"/>
                  </a:cubicBezTo>
                  <a:close/>
                </a:path>
              </a:pathLst>
            </a:custGeom>
            <a:solidFill>
              <a:srgbClr val="DAE6F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CustomShape 15">
              <a:extLst>
                <a:ext uri="{FF2B5EF4-FFF2-40B4-BE49-F238E27FC236}">
                  <a16:creationId xmlns:a16="http://schemas.microsoft.com/office/drawing/2014/main" id="{4ABDA5AC-3D30-71A7-7F99-62F2CD919505}"/>
                </a:ext>
              </a:extLst>
            </p:cNvPr>
            <p:cNvSpPr/>
            <p:nvPr/>
          </p:nvSpPr>
          <p:spPr>
            <a:xfrm>
              <a:off x="7479720" y="2412000"/>
              <a:ext cx="1040760" cy="1158840"/>
            </a:xfrm>
            <a:custGeom>
              <a:avLst/>
              <a:gdLst/>
              <a:ahLst/>
              <a:cxnLst/>
              <a:rect l="l" t="t" r="r" b="b"/>
              <a:pathLst>
                <a:path w="2819" h="2868">
                  <a:moveTo>
                    <a:pt x="2630" y="2867"/>
                  </a:moveTo>
                  <a:lnTo>
                    <a:pt x="187" y="2867"/>
                  </a:lnTo>
                  <a:lnTo>
                    <a:pt x="187" y="2867"/>
                  </a:lnTo>
                  <a:cubicBezTo>
                    <a:pt x="84" y="2867"/>
                    <a:pt x="0" y="2783"/>
                    <a:pt x="0" y="2680"/>
                  </a:cubicBezTo>
                  <a:lnTo>
                    <a:pt x="0" y="2680"/>
                  </a:lnTo>
                  <a:cubicBezTo>
                    <a:pt x="0" y="2675"/>
                    <a:pt x="4" y="2670"/>
                    <a:pt x="9" y="2670"/>
                  </a:cubicBezTo>
                  <a:lnTo>
                    <a:pt x="9" y="2670"/>
                  </a:lnTo>
                  <a:cubicBezTo>
                    <a:pt x="14" y="2670"/>
                    <a:pt x="18" y="2675"/>
                    <a:pt x="18" y="2680"/>
                  </a:cubicBezTo>
                  <a:lnTo>
                    <a:pt x="18" y="2680"/>
                  </a:lnTo>
                  <a:cubicBezTo>
                    <a:pt x="18" y="2773"/>
                    <a:pt x="94" y="2849"/>
                    <a:pt x="187" y="2849"/>
                  </a:cubicBezTo>
                  <a:lnTo>
                    <a:pt x="2630" y="2849"/>
                  </a:lnTo>
                  <a:lnTo>
                    <a:pt x="2630" y="2849"/>
                  </a:lnTo>
                  <a:cubicBezTo>
                    <a:pt x="2723" y="2849"/>
                    <a:pt x="2800" y="2773"/>
                    <a:pt x="2800" y="2680"/>
                  </a:cubicBezTo>
                  <a:lnTo>
                    <a:pt x="2800" y="187"/>
                  </a:lnTo>
                  <a:lnTo>
                    <a:pt x="2800" y="187"/>
                  </a:lnTo>
                  <a:cubicBezTo>
                    <a:pt x="2800" y="95"/>
                    <a:pt x="2723" y="18"/>
                    <a:pt x="2630" y="18"/>
                  </a:cubicBezTo>
                  <a:lnTo>
                    <a:pt x="2630" y="18"/>
                  </a:lnTo>
                  <a:cubicBezTo>
                    <a:pt x="2625" y="18"/>
                    <a:pt x="2621" y="14"/>
                    <a:pt x="2621" y="9"/>
                  </a:cubicBezTo>
                  <a:lnTo>
                    <a:pt x="2621" y="9"/>
                  </a:lnTo>
                  <a:cubicBezTo>
                    <a:pt x="2621" y="4"/>
                    <a:pt x="2625" y="0"/>
                    <a:pt x="2630" y="0"/>
                  </a:cubicBezTo>
                  <a:lnTo>
                    <a:pt x="2630" y="0"/>
                  </a:lnTo>
                  <a:cubicBezTo>
                    <a:pt x="2733" y="0"/>
                    <a:pt x="2818" y="85"/>
                    <a:pt x="2818" y="187"/>
                  </a:cubicBezTo>
                  <a:lnTo>
                    <a:pt x="2818" y="2680"/>
                  </a:lnTo>
                  <a:lnTo>
                    <a:pt x="2818" y="2680"/>
                  </a:lnTo>
                  <a:cubicBezTo>
                    <a:pt x="2818" y="2783"/>
                    <a:pt x="2733" y="2867"/>
                    <a:pt x="2630" y="2867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0" name="CustomShape 16">
              <a:extLst>
                <a:ext uri="{FF2B5EF4-FFF2-40B4-BE49-F238E27FC236}">
                  <a16:creationId xmlns:a16="http://schemas.microsoft.com/office/drawing/2014/main" id="{6E4C306B-6617-11CA-1053-EB89508F432C}"/>
                </a:ext>
              </a:extLst>
            </p:cNvPr>
            <p:cNvSpPr/>
            <p:nvPr/>
          </p:nvSpPr>
          <p:spPr>
            <a:xfrm>
              <a:off x="8380800" y="3407400"/>
              <a:ext cx="266400" cy="245520"/>
            </a:xfrm>
            <a:custGeom>
              <a:avLst/>
              <a:gdLst/>
              <a:ahLst/>
              <a:cxnLst/>
              <a:rect l="l" t="t" r="r" b="b"/>
              <a:pathLst>
                <a:path w="723" h="609">
                  <a:moveTo>
                    <a:pt x="711" y="11"/>
                  </a:moveTo>
                  <a:lnTo>
                    <a:pt x="711" y="11"/>
                  </a:lnTo>
                  <a:cubicBezTo>
                    <a:pt x="700" y="0"/>
                    <a:pt x="682" y="0"/>
                    <a:pt x="671" y="11"/>
                  </a:cubicBezTo>
                  <a:lnTo>
                    <a:pt x="553" y="129"/>
                  </a:lnTo>
                  <a:lnTo>
                    <a:pt x="553" y="129"/>
                  </a:lnTo>
                  <a:cubicBezTo>
                    <a:pt x="498" y="51"/>
                    <a:pt x="407" y="0"/>
                    <a:pt x="304" y="0"/>
                  </a:cubicBezTo>
                  <a:lnTo>
                    <a:pt x="304" y="0"/>
                  </a:lnTo>
                  <a:cubicBezTo>
                    <a:pt x="136" y="0"/>
                    <a:pt x="0" y="136"/>
                    <a:pt x="0" y="304"/>
                  </a:cubicBezTo>
                  <a:lnTo>
                    <a:pt x="0" y="304"/>
                  </a:lnTo>
                  <a:cubicBezTo>
                    <a:pt x="0" y="472"/>
                    <a:pt x="136" y="608"/>
                    <a:pt x="304" y="608"/>
                  </a:cubicBezTo>
                  <a:lnTo>
                    <a:pt x="304" y="608"/>
                  </a:lnTo>
                  <a:cubicBezTo>
                    <a:pt x="472" y="608"/>
                    <a:pt x="608" y="472"/>
                    <a:pt x="608" y="304"/>
                  </a:cubicBezTo>
                  <a:lnTo>
                    <a:pt x="608" y="304"/>
                  </a:lnTo>
                  <a:cubicBezTo>
                    <a:pt x="608" y="260"/>
                    <a:pt x="599" y="218"/>
                    <a:pt x="582" y="181"/>
                  </a:cubicBezTo>
                  <a:lnTo>
                    <a:pt x="711" y="51"/>
                  </a:lnTo>
                  <a:lnTo>
                    <a:pt x="711" y="51"/>
                  </a:lnTo>
                  <a:cubicBezTo>
                    <a:pt x="722" y="40"/>
                    <a:pt x="722" y="22"/>
                    <a:pt x="711" y="11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1" name="CustomShape 17">
              <a:extLst>
                <a:ext uri="{FF2B5EF4-FFF2-40B4-BE49-F238E27FC236}">
                  <a16:creationId xmlns:a16="http://schemas.microsoft.com/office/drawing/2014/main" id="{193797D1-EE1C-597C-C4E6-88C5F9B4F4D6}"/>
                </a:ext>
              </a:extLst>
            </p:cNvPr>
            <p:cNvSpPr/>
            <p:nvPr/>
          </p:nvSpPr>
          <p:spPr>
            <a:xfrm>
              <a:off x="8439480" y="3407400"/>
              <a:ext cx="194760" cy="170640"/>
            </a:xfrm>
            <a:custGeom>
              <a:avLst/>
              <a:gdLst/>
              <a:ahLst/>
              <a:cxnLst/>
              <a:rect l="l" t="t" r="r" b="b"/>
              <a:pathLst>
                <a:path w="530" h="425">
                  <a:moveTo>
                    <a:pt x="133" y="424"/>
                  </a:moveTo>
                  <a:lnTo>
                    <a:pt x="133" y="424"/>
                  </a:lnTo>
                  <a:cubicBezTo>
                    <a:pt x="126" y="424"/>
                    <a:pt x="119" y="422"/>
                    <a:pt x="113" y="416"/>
                  </a:cubicBezTo>
                  <a:lnTo>
                    <a:pt x="10" y="313"/>
                  </a:lnTo>
                  <a:lnTo>
                    <a:pt x="10" y="313"/>
                  </a:lnTo>
                  <a:cubicBezTo>
                    <a:pt x="0" y="302"/>
                    <a:pt x="0" y="284"/>
                    <a:pt x="10" y="273"/>
                  </a:cubicBezTo>
                  <a:lnTo>
                    <a:pt x="10" y="273"/>
                  </a:lnTo>
                  <a:cubicBezTo>
                    <a:pt x="21" y="262"/>
                    <a:pt x="40" y="262"/>
                    <a:pt x="51" y="273"/>
                  </a:cubicBezTo>
                  <a:lnTo>
                    <a:pt x="133" y="355"/>
                  </a:lnTo>
                  <a:lnTo>
                    <a:pt x="478" y="10"/>
                  </a:lnTo>
                  <a:lnTo>
                    <a:pt x="478" y="10"/>
                  </a:lnTo>
                  <a:cubicBezTo>
                    <a:pt x="490" y="0"/>
                    <a:pt x="507" y="0"/>
                    <a:pt x="518" y="10"/>
                  </a:cubicBezTo>
                  <a:lnTo>
                    <a:pt x="518" y="10"/>
                  </a:lnTo>
                  <a:cubicBezTo>
                    <a:pt x="529" y="21"/>
                    <a:pt x="529" y="39"/>
                    <a:pt x="518" y="51"/>
                  </a:cubicBezTo>
                  <a:lnTo>
                    <a:pt x="153" y="416"/>
                  </a:lnTo>
                  <a:lnTo>
                    <a:pt x="153" y="416"/>
                  </a:lnTo>
                  <a:cubicBezTo>
                    <a:pt x="147" y="422"/>
                    <a:pt x="140" y="424"/>
                    <a:pt x="133" y="42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CustomShape 18">
              <a:extLst>
                <a:ext uri="{FF2B5EF4-FFF2-40B4-BE49-F238E27FC236}">
                  <a16:creationId xmlns:a16="http://schemas.microsoft.com/office/drawing/2014/main" id="{3FB3D1E9-AAB0-93A2-27F3-CAA1A89E541F}"/>
                </a:ext>
              </a:extLst>
            </p:cNvPr>
            <p:cNvSpPr/>
            <p:nvPr/>
          </p:nvSpPr>
          <p:spPr>
            <a:xfrm>
              <a:off x="6015960" y="4120920"/>
              <a:ext cx="183600" cy="174240"/>
            </a:xfrm>
            <a:custGeom>
              <a:avLst/>
              <a:gdLst/>
              <a:ahLst/>
              <a:cxnLst/>
              <a:rect l="l" t="t" r="r" b="b"/>
              <a:pathLst>
                <a:path w="498" h="433">
                  <a:moveTo>
                    <a:pt x="340" y="415"/>
                  </a:moveTo>
                  <a:lnTo>
                    <a:pt x="0" y="215"/>
                  </a:lnTo>
                  <a:lnTo>
                    <a:pt x="36" y="63"/>
                  </a:lnTo>
                  <a:lnTo>
                    <a:pt x="422" y="5"/>
                  </a:lnTo>
                  <a:lnTo>
                    <a:pt x="422" y="5"/>
                  </a:lnTo>
                  <a:cubicBezTo>
                    <a:pt x="455" y="0"/>
                    <a:pt x="486" y="24"/>
                    <a:pt x="489" y="57"/>
                  </a:cubicBezTo>
                  <a:lnTo>
                    <a:pt x="489" y="57"/>
                  </a:lnTo>
                  <a:cubicBezTo>
                    <a:pt x="497" y="165"/>
                    <a:pt x="478" y="273"/>
                    <a:pt x="432" y="370"/>
                  </a:cubicBezTo>
                  <a:lnTo>
                    <a:pt x="422" y="390"/>
                  </a:lnTo>
                  <a:lnTo>
                    <a:pt x="422" y="390"/>
                  </a:lnTo>
                  <a:cubicBezTo>
                    <a:pt x="407" y="421"/>
                    <a:pt x="369" y="432"/>
                    <a:pt x="340" y="415"/>
                  </a:cubicBezTo>
                </a:path>
              </a:pathLst>
            </a:custGeom>
            <a:solidFill>
              <a:srgbClr val="2A398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3" name="CustomShape 19">
              <a:extLst>
                <a:ext uri="{FF2B5EF4-FFF2-40B4-BE49-F238E27FC236}">
                  <a16:creationId xmlns:a16="http://schemas.microsoft.com/office/drawing/2014/main" id="{6D33C0FB-1E5A-117D-CCE1-BD7B57F3B064}"/>
                </a:ext>
              </a:extLst>
            </p:cNvPr>
            <p:cNvSpPr/>
            <p:nvPr/>
          </p:nvSpPr>
          <p:spPr>
            <a:xfrm>
              <a:off x="5843160" y="4345920"/>
              <a:ext cx="101880" cy="218880"/>
            </a:xfrm>
            <a:custGeom>
              <a:avLst/>
              <a:gdLst/>
              <a:ahLst/>
              <a:cxnLst/>
              <a:rect l="l" t="t" r="r" b="b"/>
              <a:pathLst>
                <a:path w="278" h="542">
                  <a:moveTo>
                    <a:pt x="277" y="541"/>
                  </a:moveTo>
                  <a:lnTo>
                    <a:pt x="213" y="541"/>
                  </a:lnTo>
                  <a:lnTo>
                    <a:pt x="0" y="0"/>
                  </a:lnTo>
                  <a:lnTo>
                    <a:pt x="64" y="0"/>
                  </a:lnTo>
                  <a:lnTo>
                    <a:pt x="277" y="541"/>
                  </a:ln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4" name="CustomShape 20">
              <a:extLst>
                <a:ext uri="{FF2B5EF4-FFF2-40B4-BE49-F238E27FC236}">
                  <a16:creationId xmlns:a16="http://schemas.microsoft.com/office/drawing/2014/main" id="{00AB251B-A786-7C79-05A4-AA2AD9A48022}"/>
                </a:ext>
              </a:extLst>
            </p:cNvPr>
            <p:cNvSpPr/>
            <p:nvPr/>
          </p:nvSpPr>
          <p:spPr>
            <a:xfrm>
              <a:off x="5583960" y="4600800"/>
              <a:ext cx="1042560" cy="66960"/>
            </a:xfrm>
            <a:custGeom>
              <a:avLst/>
              <a:gdLst/>
              <a:ahLst/>
              <a:cxnLst/>
              <a:rect l="l" t="t" r="r" b="b"/>
              <a:pathLst>
                <a:path w="2824" h="168">
                  <a:moveTo>
                    <a:pt x="2687" y="167"/>
                  </a:moveTo>
                  <a:lnTo>
                    <a:pt x="135" y="167"/>
                  </a:lnTo>
                  <a:lnTo>
                    <a:pt x="135" y="167"/>
                  </a:lnTo>
                  <a:cubicBezTo>
                    <a:pt x="92" y="167"/>
                    <a:pt x="53" y="141"/>
                    <a:pt x="37" y="100"/>
                  </a:cubicBezTo>
                  <a:lnTo>
                    <a:pt x="0" y="0"/>
                  </a:lnTo>
                  <a:lnTo>
                    <a:pt x="2823" y="0"/>
                  </a:lnTo>
                  <a:lnTo>
                    <a:pt x="2785" y="100"/>
                  </a:lnTo>
                  <a:lnTo>
                    <a:pt x="2785" y="100"/>
                  </a:lnTo>
                  <a:cubicBezTo>
                    <a:pt x="2769" y="141"/>
                    <a:pt x="2730" y="167"/>
                    <a:pt x="2687" y="167"/>
                  </a:cubicBezTo>
                </a:path>
              </a:pathLst>
            </a:custGeom>
            <a:solidFill>
              <a:srgbClr val="DAE6F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5" name="CustomShape 21">
              <a:extLst>
                <a:ext uri="{FF2B5EF4-FFF2-40B4-BE49-F238E27FC236}">
                  <a16:creationId xmlns:a16="http://schemas.microsoft.com/office/drawing/2014/main" id="{CD42FB04-3CF8-CBB1-9CD7-678B96E21A3D}"/>
                </a:ext>
              </a:extLst>
            </p:cNvPr>
            <p:cNvSpPr/>
            <p:nvPr/>
          </p:nvSpPr>
          <p:spPr>
            <a:xfrm>
              <a:off x="576000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500" y="0"/>
                  </a:moveTo>
                  <a:lnTo>
                    <a:pt x="218" y="0"/>
                  </a:lnTo>
                  <a:lnTo>
                    <a:pt x="13" y="754"/>
                  </a:lnTo>
                  <a:lnTo>
                    <a:pt x="13" y="754"/>
                  </a:lnTo>
                  <a:cubicBezTo>
                    <a:pt x="0" y="802"/>
                    <a:pt x="35" y="849"/>
                    <a:pt x="84" y="849"/>
                  </a:cubicBezTo>
                  <a:lnTo>
                    <a:pt x="84" y="849"/>
                  </a:lnTo>
                  <a:cubicBezTo>
                    <a:pt x="114" y="849"/>
                    <a:pt x="140" y="831"/>
                    <a:pt x="152" y="804"/>
                  </a:cubicBezTo>
                  <a:lnTo>
                    <a:pt x="500" y="0"/>
                  </a:ln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CustomShape 22">
              <a:extLst>
                <a:ext uri="{FF2B5EF4-FFF2-40B4-BE49-F238E27FC236}">
                  <a16:creationId xmlns:a16="http://schemas.microsoft.com/office/drawing/2014/main" id="{BA5A0862-733F-48C0-3238-4A8490FAD79E}"/>
                </a:ext>
              </a:extLst>
            </p:cNvPr>
            <p:cNvSpPr/>
            <p:nvPr/>
          </p:nvSpPr>
          <p:spPr>
            <a:xfrm>
              <a:off x="556632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500" y="0"/>
                  </a:moveTo>
                  <a:lnTo>
                    <a:pt x="218" y="0"/>
                  </a:lnTo>
                  <a:lnTo>
                    <a:pt x="12" y="754"/>
                  </a:lnTo>
                  <a:lnTo>
                    <a:pt x="12" y="754"/>
                  </a:lnTo>
                  <a:cubicBezTo>
                    <a:pt x="0" y="802"/>
                    <a:pt x="35" y="849"/>
                    <a:pt x="84" y="849"/>
                  </a:cubicBezTo>
                  <a:lnTo>
                    <a:pt x="84" y="849"/>
                  </a:lnTo>
                  <a:cubicBezTo>
                    <a:pt x="114" y="849"/>
                    <a:pt x="141" y="831"/>
                    <a:pt x="153" y="804"/>
                  </a:cubicBezTo>
                  <a:lnTo>
                    <a:pt x="500" y="0"/>
                  </a:ln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CustomShape 23">
              <a:extLst>
                <a:ext uri="{FF2B5EF4-FFF2-40B4-BE49-F238E27FC236}">
                  <a16:creationId xmlns:a16="http://schemas.microsoft.com/office/drawing/2014/main" id="{C4C4D910-D711-6382-2827-3C19B8EA1CDE}"/>
                </a:ext>
              </a:extLst>
            </p:cNvPr>
            <p:cNvSpPr/>
            <p:nvPr/>
          </p:nvSpPr>
          <p:spPr>
            <a:xfrm>
              <a:off x="624096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0" y="0"/>
                  </a:moveTo>
                  <a:lnTo>
                    <a:pt x="281" y="0"/>
                  </a:lnTo>
                  <a:lnTo>
                    <a:pt x="487" y="754"/>
                  </a:lnTo>
                  <a:lnTo>
                    <a:pt x="487" y="754"/>
                  </a:lnTo>
                  <a:cubicBezTo>
                    <a:pt x="500" y="802"/>
                    <a:pt x="464" y="849"/>
                    <a:pt x="415" y="849"/>
                  </a:cubicBezTo>
                  <a:lnTo>
                    <a:pt x="415" y="849"/>
                  </a:lnTo>
                  <a:cubicBezTo>
                    <a:pt x="386" y="849"/>
                    <a:pt x="359" y="831"/>
                    <a:pt x="347" y="804"/>
                  </a:cubicBezTo>
                  <a:lnTo>
                    <a:pt x="0" y="0"/>
                  </a:ln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CustomShape 24">
              <a:extLst>
                <a:ext uri="{FF2B5EF4-FFF2-40B4-BE49-F238E27FC236}">
                  <a16:creationId xmlns:a16="http://schemas.microsoft.com/office/drawing/2014/main" id="{22ED2200-56FE-00B4-59B3-1494BA846A46}"/>
                </a:ext>
              </a:extLst>
            </p:cNvPr>
            <p:cNvSpPr/>
            <p:nvPr/>
          </p:nvSpPr>
          <p:spPr>
            <a:xfrm>
              <a:off x="6436440" y="4668840"/>
              <a:ext cx="185040" cy="343440"/>
            </a:xfrm>
            <a:custGeom>
              <a:avLst/>
              <a:gdLst/>
              <a:ahLst/>
              <a:cxnLst/>
              <a:rect l="l" t="t" r="r" b="b"/>
              <a:pathLst>
                <a:path w="501" h="850">
                  <a:moveTo>
                    <a:pt x="0" y="0"/>
                  </a:moveTo>
                  <a:lnTo>
                    <a:pt x="281" y="0"/>
                  </a:lnTo>
                  <a:lnTo>
                    <a:pt x="487" y="754"/>
                  </a:lnTo>
                  <a:lnTo>
                    <a:pt x="487" y="754"/>
                  </a:lnTo>
                  <a:cubicBezTo>
                    <a:pt x="500" y="802"/>
                    <a:pt x="464" y="849"/>
                    <a:pt x="416" y="849"/>
                  </a:cubicBezTo>
                  <a:lnTo>
                    <a:pt x="416" y="849"/>
                  </a:lnTo>
                  <a:cubicBezTo>
                    <a:pt x="385" y="849"/>
                    <a:pt x="359" y="831"/>
                    <a:pt x="348" y="804"/>
                  </a:cubicBezTo>
                  <a:lnTo>
                    <a:pt x="0" y="0"/>
                  </a:ln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29" name="CustomShape 25">
              <a:extLst>
                <a:ext uri="{FF2B5EF4-FFF2-40B4-BE49-F238E27FC236}">
                  <a16:creationId xmlns:a16="http://schemas.microsoft.com/office/drawing/2014/main" id="{A3433647-1C35-E841-5C3F-2928DA95A0DA}"/>
                </a:ext>
              </a:extLst>
            </p:cNvPr>
            <p:cNvSpPr/>
            <p:nvPr/>
          </p:nvSpPr>
          <p:spPr>
            <a:xfrm>
              <a:off x="5843160" y="4549320"/>
              <a:ext cx="193320" cy="51120"/>
            </a:xfrm>
            <a:custGeom>
              <a:avLst/>
              <a:gdLst/>
              <a:ahLst/>
              <a:cxnLst/>
              <a:rect l="l" t="t" r="r" b="b"/>
              <a:pathLst>
                <a:path w="526" h="127">
                  <a:moveTo>
                    <a:pt x="525" y="126"/>
                  </a:moveTo>
                  <a:lnTo>
                    <a:pt x="0" y="126"/>
                  </a:lnTo>
                  <a:lnTo>
                    <a:pt x="0" y="78"/>
                  </a:lnTo>
                  <a:lnTo>
                    <a:pt x="0" y="78"/>
                  </a:lnTo>
                  <a:cubicBezTo>
                    <a:pt x="0" y="35"/>
                    <a:pt x="34" y="0"/>
                    <a:pt x="77" y="0"/>
                  </a:cubicBezTo>
                  <a:lnTo>
                    <a:pt x="447" y="0"/>
                  </a:lnTo>
                  <a:lnTo>
                    <a:pt x="447" y="0"/>
                  </a:lnTo>
                  <a:cubicBezTo>
                    <a:pt x="490" y="0"/>
                    <a:pt x="525" y="35"/>
                    <a:pt x="525" y="78"/>
                  </a:cubicBezTo>
                  <a:lnTo>
                    <a:pt x="525" y="126"/>
                  </a:ln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0" name="CustomShape 26">
              <a:extLst>
                <a:ext uri="{FF2B5EF4-FFF2-40B4-BE49-F238E27FC236}">
                  <a16:creationId xmlns:a16="http://schemas.microsoft.com/office/drawing/2014/main" id="{67F46305-5277-2895-5136-D634ED209391}"/>
                </a:ext>
              </a:extLst>
            </p:cNvPr>
            <p:cNvSpPr/>
            <p:nvPr/>
          </p:nvSpPr>
          <p:spPr>
            <a:xfrm>
              <a:off x="6197040" y="4574160"/>
              <a:ext cx="237240" cy="25920"/>
            </a:xfrm>
            <a:custGeom>
              <a:avLst/>
              <a:gdLst/>
              <a:ahLst/>
              <a:cxnLst/>
              <a:rect l="l" t="t" r="r" b="b"/>
              <a:pathLst>
                <a:path w="643" h="64">
                  <a:moveTo>
                    <a:pt x="583" y="63"/>
                  </a:moveTo>
                  <a:lnTo>
                    <a:pt x="58" y="63"/>
                  </a:lnTo>
                  <a:lnTo>
                    <a:pt x="0" y="0"/>
                  </a:lnTo>
                  <a:lnTo>
                    <a:pt x="642" y="0"/>
                  </a:lnTo>
                  <a:lnTo>
                    <a:pt x="583" y="63"/>
                  </a:ln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1" name="CustomShape 27">
              <a:extLst>
                <a:ext uri="{FF2B5EF4-FFF2-40B4-BE49-F238E27FC236}">
                  <a16:creationId xmlns:a16="http://schemas.microsoft.com/office/drawing/2014/main" id="{516C1F4B-9F1A-F70A-09DA-9CE02C9BF29E}"/>
                </a:ext>
              </a:extLst>
            </p:cNvPr>
            <p:cNvSpPr/>
            <p:nvPr/>
          </p:nvSpPr>
          <p:spPr>
            <a:xfrm>
              <a:off x="5844960" y="4161960"/>
              <a:ext cx="176760" cy="172440"/>
            </a:xfrm>
            <a:custGeom>
              <a:avLst/>
              <a:gdLst/>
              <a:ahLst/>
              <a:cxnLst/>
              <a:rect l="l" t="t" r="r" b="b"/>
              <a:pathLst>
                <a:path w="482" h="426">
                  <a:moveTo>
                    <a:pt x="481" y="27"/>
                  </a:moveTo>
                  <a:lnTo>
                    <a:pt x="423" y="0"/>
                  </a:lnTo>
                  <a:lnTo>
                    <a:pt x="0" y="398"/>
                  </a:lnTo>
                  <a:lnTo>
                    <a:pt x="58" y="425"/>
                  </a:lnTo>
                  <a:lnTo>
                    <a:pt x="481" y="27"/>
                  </a:ln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2" name="CustomShape 28">
              <a:extLst>
                <a:ext uri="{FF2B5EF4-FFF2-40B4-BE49-F238E27FC236}">
                  <a16:creationId xmlns:a16="http://schemas.microsoft.com/office/drawing/2014/main" id="{D3E1E81B-1DF2-8BA5-4B8B-5F7DEE4D8A0C}"/>
                </a:ext>
              </a:extLst>
            </p:cNvPr>
            <p:cNvSpPr/>
            <p:nvPr/>
          </p:nvSpPr>
          <p:spPr>
            <a:xfrm>
              <a:off x="5825160" y="4303080"/>
              <a:ext cx="66240" cy="72360"/>
            </a:xfrm>
            <a:custGeom>
              <a:avLst/>
              <a:gdLst/>
              <a:ahLst/>
              <a:cxnLst/>
              <a:rect l="l" t="t" r="r" b="b"/>
              <a:pathLst>
                <a:path w="181" h="181">
                  <a:moveTo>
                    <a:pt x="180" y="90"/>
                  </a:moveTo>
                  <a:lnTo>
                    <a:pt x="180" y="90"/>
                  </a:lnTo>
                  <a:cubicBezTo>
                    <a:pt x="180" y="140"/>
                    <a:pt x="140" y="180"/>
                    <a:pt x="90" y="180"/>
                  </a:cubicBezTo>
                  <a:lnTo>
                    <a:pt x="90" y="180"/>
                  </a:lnTo>
                  <a:cubicBezTo>
                    <a:pt x="40" y="180"/>
                    <a:pt x="0" y="140"/>
                    <a:pt x="0" y="90"/>
                  </a:cubicBezTo>
                  <a:lnTo>
                    <a:pt x="0" y="90"/>
                  </a:lnTo>
                  <a:cubicBezTo>
                    <a:pt x="0" y="40"/>
                    <a:pt x="40" y="0"/>
                    <a:pt x="90" y="0"/>
                  </a:cubicBezTo>
                  <a:lnTo>
                    <a:pt x="90" y="0"/>
                  </a:lnTo>
                  <a:cubicBezTo>
                    <a:pt x="140" y="0"/>
                    <a:pt x="180" y="40"/>
                    <a:pt x="180" y="9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3" name="CustomShape 29">
              <a:extLst>
                <a:ext uri="{FF2B5EF4-FFF2-40B4-BE49-F238E27FC236}">
                  <a16:creationId xmlns:a16="http://schemas.microsoft.com/office/drawing/2014/main" id="{F78A5329-315B-BD0F-0472-3B6DB3B4E10C}"/>
                </a:ext>
              </a:extLst>
            </p:cNvPr>
            <p:cNvSpPr/>
            <p:nvPr/>
          </p:nvSpPr>
          <p:spPr>
            <a:xfrm>
              <a:off x="5839920" y="4318920"/>
              <a:ext cx="36720" cy="40320"/>
            </a:xfrm>
            <a:custGeom>
              <a:avLst/>
              <a:gdLst/>
              <a:ahLst/>
              <a:cxnLst/>
              <a:rect l="l" t="t" r="r" b="b"/>
              <a:pathLst>
                <a:path w="101" h="103">
                  <a:moveTo>
                    <a:pt x="100" y="51"/>
                  </a:moveTo>
                  <a:lnTo>
                    <a:pt x="100" y="51"/>
                  </a:lnTo>
                  <a:cubicBezTo>
                    <a:pt x="100" y="79"/>
                    <a:pt x="78" y="102"/>
                    <a:pt x="50" y="102"/>
                  </a:cubicBezTo>
                  <a:lnTo>
                    <a:pt x="50" y="102"/>
                  </a:lnTo>
                  <a:cubicBezTo>
                    <a:pt x="22" y="102"/>
                    <a:pt x="0" y="79"/>
                    <a:pt x="0" y="51"/>
                  </a:cubicBezTo>
                  <a:lnTo>
                    <a:pt x="0" y="51"/>
                  </a:lnTo>
                  <a:cubicBezTo>
                    <a:pt x="0" y="23"/>
                    <a:pt x="22" y="0"/>
                    <a:pt x="50" y="0"/>
                  </a:cubicBezTo>
                  <a:lnTo>
                    <a:pt x="50" y="0"/>
                  </a:lnTo>
                  <a:cubicBezTo>
                    <a:pt x="78" y="0"/>
                    <a:pt x="100" y="23"/>
                    <a:pt x="100" y="51"/>
                  </a:cubicBez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4" name="CustomShape 30">
              <a:extLst>
                <a:ext uri="{FF2B5EF4-FFF2-40B4-BE49-F238E27FC236}">
                  <a16:creationId xmlns:a16="http://schemas.microsoft.com/office/drawing/2014/main" id="{C7B95B60-30C5-6D3A-8768-BC7FEF262D4E}"/>
                </a:ext>
              </a:extLst>
            </p:cNvPr>
            <p:cNvSpPr/>
            <p:nvPr/>
          </p:nvSpPr>
          <p:spPr>
            <a:xfrm>
              <a:off x="5977080" y="4138920"/>
              <a:ext cx="66240" cy="72360"/>
            </a:xfrm>
            <a:custGeom>
              <a:avLst/>
              <a:gdLst/>
              <a:ahLst/>
              <a:cxnLst/>
              <a:rect l="l" t="t" r="r" b="b"/>
              <a:pathLst>
                <a:path w="182" h="181">
                  <a:moveTo>
                    <a:pt x="181" y="90"/>
                  </a:moveTo>
                  <a:lnTo>
                    <a:pt x="181" y="90"/>
                  </a:lnTo>
                  <a:cubicBezTo>
                    <a:pt x="181" y="141"/>
                    <a:pt x="140" y="180"/>
                    <a:pt x="90" y="180"/>
                  </a:cubicBezTo>
                  <a:lnTo>
                    <a:pt x="90" y="180"/>
                  </a:lnTo>
                  <a:cubicBezTo>
                    <a:pt x="41" y="180"/>
                    <a:pt x="0" y="141"/>
                    <a:pt x="0" y="90"/>
                  </a:cubicBezTo>
                  <a:lnTo>
                    <a:pt x="0" y="90"/>
                  </a:lnTo>
                  <a:cubicBezTo>
                    <a:pt x="0" y="41"/>
                    <a:pt x="41" y="0"/>
                    <a:pt x="90" y="0"/>
                  </a:cubicBezTo>
                  <a:lnTo>
                    <a:pt x="90" y="0"/>
                  </a:lnTo>
                  <a:cubicBezTo>
                    <a:pt x="140" y="0"/>
                    <a:pt x="181" y="41"/>
                    <a:pt x="181" y="9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5" name="CustomShape 31">
              <a:extLst>
                <a:ext uri="{FF2B5EF4-FFF2-40B4-BE49-F238E27FC236}">
                  <a16:creationId xmlns:a16="http://schemas.microsoft.com/office/drawing/2014/main" id="{73B79F95-4BCC-727D-4E44-6BF86C5225E5}"/>
                </a:ext>
              </a:extLst>
            </p:cNvPr>
            <p:cNvSpPr/>
            <p:nvPr/>
          </p:nvSpPr>
          <p:spPr>
            <a:xfrm>
              <a:off x="5991480" y="4155120"/>
              <a:ext cx="36720" cy="40320"/>
            </a:xfrm>
            <a:custGeom>
              <a:avLst/>
              <a:gdLst/>
              <a:ahLst/>
              <a:cxnLst/>
              <a:rect l="l" t="t" r="r" b="b"/>
              <a:pathLst>
                <a:path w="102" h="102">
                  <a:moveTo>
                    <a:pt x="101" y="50"/>
                  </a:moveTo>
                  <a:lnTo>
                    <a:pt x="101" y="50"/>
                  </a:lnTo>
                  <a:cubicBezTo>
                    <a:pt x="101" y="79"/>
                    <a:pt x="78" y="101"/>
                    <a:pt x="50" y="101"/>
                  </a:cubicBezTo>
                  <a:lnTo>
                    <a:pt x="50" y="101"/>
                  </a:lnTo>
                  <a:cubicBezTo>
                    <a:pt x="23" y="101"/>
                    <a:pt x="0" y="79"/>
                    <a:pt x="0" y="50"/>
                  </a:cubicBezTo>
                  <a:lnTo>
                    <a:pt x="0" y="50"/>
                  </a:lnTo>
                  <a:cubicBezTo>
                    <a:pt x="0" y="23"/>
                    <a:pt x="23" y="0"/>
                    <a:pt x="50" y="0"/>
                  </a:cubicBezTo>
                  <a:lnTo>
                    <a:pt x="50" y="0"/>
                  </a:lnTo>
                  <a:cubicBezTo>
                    <a:pt x="78" y="0"/>
                    <a:pt x="101" y="23"/>
                    <a:pt x="101" y="50"/>
                  </a:cubicBezTo>
                </a:path>
              </a:pathLst>
            </a:custGeom>
            <a:solidFill>
              <a:srgbClr val="00B1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6" name="CustomShape 32">
              <a:extLst>
                <a:ext uri="{FF2B5EF4-FFF2-40B4-BE49-F238E27FC236}">
                  <a16:creationId xmlns:a16="http://schemas.microsoft.com/office/drawing/2014/main" id="{AD8BA9E3-351C-7B7D-B77E-F052CFB62CED}"/>
                </a:ext>
              </a:extLst>
            </p:cNvPr>
            <p:cNvSpPr/>
            <p:nvPr/>
          </p:nvSpPr>
          <p:spPr>
            <a:xfrm>
              <a:off x="6231240" y="4440240"/>
              <a:ext cx="193320" cy="135000"/>
            </a:xfrm>
            <a:custGeom>
              <a:avLst/>
              <a:gdLst/>
              <a:ahLst/>
              <a:cxnLst/>
              <a:rect l="l" t="t" r="r" b="b"/>
              <a:pathLst>
                <a:path w="524" h="333">
                  <a:moveTo>
                    <a:pt x="411" y="252"/>
                  </a:moveTo>
                  <a:lnTo>
                    <a:pt x="411" y="252"/>
                  </a:lnTo>
                  <a:cubicBezTo>
                    <a:pt x="397" y="252"/>
                    <a:pt x="382" y="247"/>
                    <a:pt x="371" y="240"/>
                  </a:cubicBezTo>
                  <a:lnTo>
                    <a:pt x="421" y="103"/>
                  </a:lnTo>
                  <a:lnTo>
                    <a:pt x="421" y="103"/>
                  </a:lnTo>
                  <a:cubicBezTo>
                    <a:pt x="458" y="108"/>
                    <a:pt x="486" y="140"/>
                    <a:pt x="486" y="177"/>
                  </a:cubicBezTo>
                  <a:lnTo>
                    <a:pt x="486" y="177"/>
                  </a:lnTo>
                  <a:cubicBezTo>
                    <a:pt x="486" y="218"/>
                    <a:pt x="452" y="252"/>
                    <a:pt x="411" y="252"/>
                  </a:cubicBezTo>
                  <a:close/>
                  <a:moveTo>
                    <a:pt x="434" y="68"/>
                  </a:moveTo>
                  <a:lnTo>
                    <a:pt x="460" y="0"/>
                  </a:lnTo>
                  <a:lnTo>
                    <a:pt x="0" y="0"/>
                  </a:lnTo>
                  <a:lnTo>
                    <a:pt x="122" y="332"/>
                  </a:lnTo>
                  <a:lnTo>
                    <a:pt x="336" y="332"/>
                  </a:lnTo>
                  <a:lnTo>
                    <a:pt x="358" y="275"/>
                  </a:lnTo>
                  <a:lnTo>
                    <a:pt x="358" y="275"/>
                  </a:lnTo>
                  <a:cubicBezTo>
                    <a:pt x="374" y="283"/>
                    <a:pt x="392" y="288"/>
                    <a:pt x="411" y="288"/>
                  </a:cubicBezTo>
                  <a:lnTo>
                    <a:pt x="411" y="288"/>
                  </a:lnTo>
                  <a:cubicBezTo>
                    <a:pt x="472" y="288"/>
                    <a:pt x="523" y="238"/>
                    <a:pt x="523" y="177"/>
                  </a:cubicBezTo>
                  <a:lnTo>
                    <a:pt x="523" y="177"/>
                  </a:lnTo>
                  <a:cubicBezTo>
                    <a:pt x="523" y="124"/>
                    <a:pt x="484" y="79"/>
                    <a:pt x="434" y="68"/>
                  </a:cubicBezTo>
                  <a:close/>
                </a:path>
              </a:pathLst>
            </a:custGeom>
            <a:solidFill>
              <a:srgbClr val="00B1FF">
                <a:alpha val="50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7" name="CustomShape 33">
              <a:extLst>
                <a:ext uri="{FF2B5EF4-FFF2-40B4-BE49-F238E27FC236}">
                  <a16:creationId xmlns:a16="http://schemas.microsoft.com/office/drawing/2014/main" id="{BD3CF293-84D6-358E-4D27-18274E5C8BC0}"/>
                </a:ext>
              </a:extLst>
            </p:cNvPr>
            <p:cNvSpPr/>
            <p:nvPr/>
          </p:nvSpPr>
          <p:spPr>
            <a:xfrm>
              <a:off x="6638760" y="3430800"/>
              <a:ext cx="778320" cy="953640"/>
            </a:xfrm>
            <a:custGeom>
              <a:avLst/>
              <a:gdLst/>
              <a:ahLst/>
              <a:cxnLst/>
              <a:rect l="l" t="t" r="r" b="b"/>
              <a:pathLst>
                <a:path w="2106" h="2361">
                  <a:moveTo>
                    <a:pt x="2053" y="2360"/>
                  </a:moveTo>
                  <a:lnTo>
                    <a:pt x="474" y="2360"/>
                  </a:lnTo>
                  <a:lnTo>
                    <a:pt x="474" y="2360"/>
                  </a:lnTo>
                  <a:cubicBezTo>
                    <a:pt x="451" y="2360"/>
                    <a:pt x="432" y="2344"/>
                    <a:pt x="428" y="2322"/>
                  </a:cubicBezTo>
                  <a:lnTo>
                    <a:pt x="30" y="304"/>
                  </a:lnTo>
                  <a:lnTo>
                    <a:pt x="30" y="304"/>
                  </a:lnTo>
                  <a:cubicBezTo>
                    <a:pt x="0" y="151"/>
                    <a:pt x="117" y="8"/>
                    <a:pt x="273" y="7"/>
                  </a:cubicBezTo>
                  <a:lnTo>
                    <a:pt x="1509" y="1"/>
                  </a:lnTo>
                  <a:lnTo>
                    <a:pt x="1509" y="1"/>
                  </a:lnTo>
                  <a:cubicBezTo>
                    <a:pt x="1588" y="0"/>
                    <a:pt x="1655" y="56"/>
                    <a:pt x="1670" y="133"/>
                  </a:cubicBezTo>
                  <a:lnTo>
                    <a:pt x="2099" y="2304"/>
                  </a:lnTo>
                  <a:lnTo>
                    <a:pt x="2099" y="2304"/>
                  </a:lnTo>
                  <a:cubicBezTo>
                    <a:pt x="2105" y="2333"/>
                    <a:pt x="2083" y="2360"/>
                    <a:pt x="2053" y="2360"/>
                  </a:cubicBezTo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8" name="CustomShape 34">
              <a:extLst>
                <a:ext uri="{FF2B5EF4-FFF2-40B4-BE49-F238E27FC236}">
                  <a16:creationId xmlns:a16="http://schemas.microsoft.com/office/drawing/2014/main" id="{ECBD4359-0175-B959-401C-ADDACE97F7C6}"/>
                </a:ext>
              </a:extLst>
            </p:cNvPr>
            <p:cNvSpPr/>
            <p:nvPr/>
          </p:nvSpPr>
          <p:spPr>
            <a:xfrm>
              <a:off x="6711840" y="3496680"/>
              <a:ext cx="704880" cy="887760"/>
            </a:xfrm>
            <a:custGeom>
              <a:avLst/>
              <a:gdLst/>
              <a:ahLst/>
              <a:cxnLst/>
              <a:rect l="l" t="t" r="r" b="b"/>
              <a:pathLst>
                <a:path w="1911" h="2197">
                  <a:moveTo>
                    <a:pt x="1904" y="2140"/>
                  </a:moveTo>
                  <a:lnTo>
                    <a:pt x="1481" y="0"/>
                  </a:lnTo>
                  <a:lnTo>
                    <a:pt x="163" y="7"/>
                  </a:lnTo>
                  <a:lnTo>
                    <a:pt x="163" y="7"/>
                  </a:lnTo>
                  <a:cubicBezTo>
                    <a:pt x="70" y="7"/>
                    <a:pt x="0" y="93"/>
                    <a:pt x="18" y="184"/>
                  </a:cubicBezTo>
                  <a:lnTo>
                    <a:pt x="415" y="2196"/>
                  </a:lnTo>
                  <a:lnTo>
                    <a:pt x="1858" y="2196"/>
                  </a:lnTo>
                  <a:lnTo>
                    <a:pt x="1858" y="2196"/>
                  </a:lnTo>
                  <a:cubicBezTo>
                    <a:pt x="1888" y="2196"/>
                    <a:pt x="1910" y="2169"/>
                    <a:pt x="1904" y="2140"/>
                  </a:cubicBezTo>
                </a:path>
              </a:pathLst>
            </a:custGeom>
            <a:solidFill>
              <a:srgbClr val="565A59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39" name="CustomShape 35">
              <a:extLst>
                <a:ext uri="{FF2B5EF4-FFF2-40B4-BE49-F238E27FC236}">
                  <a16:creationId xmlns:a16="http://schemas.microsoft.com/office/drawing/2014/main" id="{E6D009FB-82B1-CC81-5EE0-5C3715364641}"/>
                </a:ext>
              </a:extLst>
            </p:cNvPr>
            <p:cNvSpPr/>
            <p:nvPr/>
          </p:nvSpPr>
          <p:spPr>
            <a:xfrm>
              <a:off x="6741360" y="4385160"/>
              <a:ext cx="807840" cy="136800"/>
            </a:xfrm>
            <a:custGeom>
              <a:avLst/>
              <a:gdLst/>
              <a:ahLst/>
              <a:cxnLst/>
              <a:rect l="l" t="t" r="r" b="b"/>
              <a:pathLst>
                <a:path w="2188" h="338">
                  <a:moveTo>
                    <a:pt x="2018" y="337"/>
                  </a:moveTo>
                  <a:lnTo>
                    <a:pt x="168" y="337"/>
                  </a:lnTo>
                  <a:lnTo>
                    <a:pt x="168" y="337"/>
                  </a:lnTo>
                  <a:cubicBezTo>
                    <a:pt x="75" y="337"/>
                    <a:pt x="0" y="262"/>
                    <a:pt x="0" y="169"/>
                  </a:cubicBezTo>
                  <a:lnTo>
                    <a:pt x="0" y="169"/>
                  </a:lnTo>
                  <a:cubicBezTo>
                    <a:pt x="0" y="75"/>
                    <a:pt x="75" y="0"/>
                    <a:pt x="168" y="0"/>
                  </a:cubicBezTo>
                  <a:lnTo>
                    <a:pt x="2018" y="0"/>
                  </a:lnTo>
                  <a:lnTo>
                    <a:pt x="2018" y="0"/>
                  </a:lnTo>
                  <a:cubicBezTo>
                    <a:pt x="2111" y="0"/>
                    <a:pt x="2187" y="75"/>
                    <a:pt x="2187" y="169"/>
                  </a:cubicBezTo>
                  <a:lnTo>
                    <a:pt x="2187" y="169"/>
                  </a:lnTo>
                  <a:cubicBezTo>
                    <a:pt x="2187" y="262"/>
                    <a:pt x="2111" y="337"/>
                    <a:pt x="2018" y="337"/>
                  </a:cubicBezTo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0" name="CustomShape 36">
              <a:extLst>
                <a:ext uri="{FF2B5EF4-FFF2-40B4-BE49-F238E27FC236}">
                  <a16:creationId xmlns:a16="http://schemas.microsoft.com/office/drawing/2014/main" id="{605EFC7A-A139-CF3A-ECC4-F722C8CFA4EE}"/>
                </a:ext>
              </a:extLst>
            </p:cNvPr>
            <p:cNvSpPr/>
            <p:nvPr/>
          </p:nvSpPr>
          <p:spPr>
            <a:xfrm>
              <a:off x="6728400" y="4522320"/>
              <a:ext cx="224280" cy="491760"/>
            </a:xfrm>
            <a:custGeom>
              <a:avLst/>
              <a:gdLst/>
              <a:ahLst/>
              <a:cxnLst/>
              <a:rect l="l" t="t" r="r" b="b"/>
              <a:pathLst>
                <a:path w="608" h="1217">
                  <a:moveTo>
                    <a:pt x="30" y="1208"/>
                  </a:moveTo>
                  <a:lnTo>
                    <a:pt x="30" y="1208"/>
                  </a:lnTo>
                  <a:lnTo>
                    <a:pt x="30" y="1208"/>
                  </a:lnTo>
                  <a:cubicBezTo>
                    <a:pt x="9" y="1199"/>
                    <a:pt x="0" y="1176"/>
                    <a:pt x="7" y="1156"/>
                  </a:cubicBezTo>
                  <a:lnTo>
                    <a:pt x="420" y="0"/>
                  </a:lnTo>
                  <a:lnTo>
                    <a:pt x="607" y="0"/>
                  </a:lnTo>
                  <a:lnTo>
                    <a:pt x="83" y="1188"/>
                  </a:lnTo>
                  <a:lnTo>
                    <a:pt x="83" y="1188"/>
                  </a:lnTo>
                  <a:cubicBezTo>
                    <a:pt x="74" y="1208"/>
                    <a:pt x="50" y="1216"/>
                    <a:pt x="30" y="1208"/>
                  </a:cubicBez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1" name="CustomShape 37">
              <a:extLst>
                <a:ext uri="{FF2B5EF4-FFF2-40B4-BE49-F238E27FC236}">
                  <a16:creationId xmlns:a16="http://schemas.microsoft.com/office/drawing/2014/main" id="{57D3EC37-6488-0231-FB58-26A814588D64}"/>
                </a:ext>
              </a:extLst>
            </p:cNvPr>
            <p:cNvSpPr/>
            <p:nvPr/>
          </p:nvSpPr>
          <p:spPr>
            <a:xfrm>
              <a:off x="7002000" y="4522320"/>
              <a:ext cx="224280" cy="491760"/>
            </a:xfrm>
            <a:custGeom>
              <a:avLst/>
              <a:gdLst/>
              <a:ahLst/>
              <a:cxnLst/>
              <a:rect l="l" t="t" r="r" b="b"/>
              <a:pathLst>
                <a:path w="609" h="1217">
                  <a:moveTo>
                    <a:pt x="29" y="1208"/>
                  </a:moveTo>
                  <a:lnTo>
                    <a:pt x="29" y="1208"/>
                  </a:lnTo>
                  <a:lnTo>
                    <a:pt x="29" y="1208"/>
                  </a:lnTo>
                  <a:cubicBezTo>
                    <a:pt x="10" y="1199"/>
                    <a:pt x="0" y="1176"/>
                    <a:pt x="7" y="1156"/>
                  </a:cubicBezTo>
                  <a:lnTo>
                    <a:pt x="420" y="0"/>
                  </a:lnTo>
                  <a:lnTo>
                    <a:pt x="608" y="0"/>
                  </a:lnTo>
                  <a:lnTo>
                    <a:pt x="83" y="1188"/>
                  </a:lnTo>
                  <a:lnTo>
                    <a:pt x="83" y="1188"/>
                  </a:lnTo>
                  <a:cubicBezTo>
                    <a:pt x="73" y="1208"/>
                    <a:pt x="50" y="1216"/>
                    <a:pt x="29" y="1208"/>
                  </a:cubicBez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2" name="CustomShape 38">
              <a:extLst>
                <a:ext uri="{FF2B5EF4-FFF2-40B4-BE49-F238E27FC236}">
                  <a16:creationId xmlns:a16="http://schemas.microsoft.com/office/drawing/2014/main" id="{B76D8BE7-D858-7097-0255-E709A9DEE1B9}"/>
                </a:ext>
              </a:extLst>
            </p:cNvPr>
            <p:cNvSpPr/>
            <p:nvPr/>
          </p:nvSpPr>
          <p:spPr>
            <a:xfrm>
              <a:off x="7023240" y="4522320"/>
              <a:ext cx="497520" cy="489240"/>
            </a:xfrm>
            <a:custGeom>
              <a:avLst/>
              <a:gdLst/>
              <a:ahLst/>
              <a:cxnLst/>
              <a:rect l="l" t="t" r="r" b="b"/>
              <a:pathLst>
                <a:path w="1678766" h="1508687">
                  <a:moveTo>
                    <a:pt x="928328" y="0"/>
                  </a:moveTo>
                  <a:lnTo>
                    <a:pt x="1161092" y="0"/>
                  </a:lnTo>
                  <a:lnTo>
                    <a:pt x="1675166" y="1440089"/>
                  </a:lnTo>
                  <a:cubicBezTo>
                    <a:pt x="1685124" y="1465004"/>
                    <a:pt x="1673920" y="1493656"/>
                    <a:pt x="1647782" y="1504868"/>
                  </a:cubicBezTo>
                  <a:cubicBezTo>
                    <a:pt x="1622886" y="1514834"/>
                    <a:pt x="1594258" y="1504868"/>
                    <a:pt x="1581810" y="1479953"/>
                  </a:cubicBezTo>
                  <a:close/>
                  <a:moveTo>
                    <a:pt x="0" y="0"/>
                  </a:moveTo>
                  <a:lnTo>
                    <a:pt x="232766" y="0"/>
                  </a:lnTo>
                  <a:lnTo>
                    <a:pt x="746840" y="1440089"/>
                  </a:lnTo>
                  <a:cubicBezTo>
                    <a:pt x="756798" y="1465004"/>
                    <a:pt x="744350" y="1493656"/>
                    <a:pt x="719456" y="1504868"/>
                  </a:cubicBezTo>
                  <a:cubicBezTo>
                    <a:pt x="694560" y="1514834"/>
                    <a:pt x="664688" y="1504868"/>
                    <a:pt x="653484" y="1479953"/>
                  </a:cubicBezTo>
                  <a:close/>
                </a:path>
              </a:pathLst>
            </a:custGeom>
            <a:solidFill>
              <a:srgbClr val="D1D3D2">
                <a:alpha val="50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3" name="CustomShape 39">
              <a:extLst>
                <a:ext uri="{FF2B5EF4-FFF2-40B4-BE49-F238E27FC236}">
                  <a16:creationId xmlns:a16="http://schemas.microsoft.com/office/drawing/2014/main" id="{11FC0938-347A-FB81-C8B9-BD73819BE931}"/>
                </a:ext>
              </a:extLst>
            </p:cNvPr>
            <p:cNvSpPr/>
            <p:nvPr/>
          </p:nvSpPr>
          <p:spPr>
            <a:xfrm>
              <a:off x="7546320" y="4868640"/>
              <a:ext cx="98640" cy="126000"/>
            </a:xfrm>
            <a:custGeom>
              <a:avLst/>
              <a:gdLst/>
              <a:ahLst/>
              <a:cxnLst/>
              <a:rect l="l" t="t" r="r" b="b"/>
              <a:pathLst>
                <a:path w="268" h="314">
                  <a:moveTo>
                    <a:pt x="203" y="313"/>
                  </a:moveTo>
                  <a:lnTo>
                    <a:pt x="0" y="313"/>
                  </a:lnTo>
                  <a:lnTo>
                    <a:pt x="66" y="0"/>
                  </a:lnTo>
                  <a:lnTo>
                    <a:pt x="267" y="0"/>
                  </a:lnTo>
                  <a:lnTo>
                    <a:pt x="203" y="313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4" name="CustomShape 40">
              <a:extLst>
                <a:ext uri="{FF2B5EF4-FFF2-40B4-BE49-F238E27FC236}">
                  <a16:creationId xmlns:a16="http://schemas.microsoft.com/office/drawing/2014/main" id="{BEA25815-E13F-A1B6-82FD-7C614700C499}"/>
                </a:ext>
              </a:extLst>
            </p:cNvPr>
            <p:cNvSpPr/>
            <p:nvPr/>
          </p:nvSpPr>
          <p:spPr>
            <a:xfrm>
              <a:off x="7528680" y="4995360"/>
              <a:ext cx="191520" cy="88560"/>
            </a:xfrm>
            <a:custGeom>
              <a:avLst/>
              <a:gdLst/>
              <a:ahLst/>
              <a:cxnLst/>
              <a:rect l="l" t="t" r="r" b="b"/>
              <a:pathLst>
                <a:path w="520" h="219">
                  <a:moveTo>
                    <a:pt x="50" y="0"/>
                  </a:moveTo>
                  <a:lnTo>
                    <a:pt x="45" y="3"/>
                  </a:lnTo>
                  <a:lnTo>
                    <a:pt x="45" y="3"/>
                  </a:lnTo>
                  <a:cubicBezTo>
                    <a:pt x="17" y="20"/>
                    <a:pt x="0" y="44"/>
                    <a:pt x="0" y="128"/>
                  </a:cubicBezTo>
                  <a:lnTo>
                    <a:pt x="0" y="217"/>
                  </a:lnTo>
                  <a:lnTo>
                    <a:pt x="117" y="217"/>
                  </a:lnTo>
                  <a:lnTo>
                    <a:pt x="140" y="194"/>
                  </a:lnTo>
                  <a:lnTo>
                    <a:pt x="164" y="218"/>
                  </a:lnTo>
                  <a:lnTo>
                    <a:pt x="519" y="218"/>
                  </a:lnTo>
                  <a:lnTo>
                    <a:pt x="519" y="218"/>
                  </a:lnTo>
                  <a:cubicBezTo>
                    <a:pt x="519" y="192"/>
                    <a:pt x="503" y="169"/>
                    <a:pt x="478" y="163"/>
                  </a:cubicBezTo>
                  <a:lnTo>
                    <a:pt x="320" y="117"/>
                  </a:lnTo>
                  <a:lnTo>
                    <a:pt x="252" y="0"/>
                  </a:lnTo>
                  <a:lnTo>
                    <a:pt x="50" y="0"/>
                  </a:lnTo>
                </a:path>
              </a:pathLst>
            </a:custGeom>
            <a:solidFill>
              <a:srgbClr val="40404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5" name="CustomShape 41">
              <a:extLst>
                <a:ext uri="{FF2B5EF4-FFF2-40B4-BE49-F238E27FC236}">
                  <a16:creationId xmlns:a16="http://schemas.microsoft.com/office/drawing/2014/main" id="{DC5E762D-D4D1-CD04-0161-B6C0CF26FCCF}"/>
                </a:ext>
              </a:extLst>
            </p:cNvPr>
            <p:cNvSpPr/>
            <p:nvPr/>
          </p:nvSpPr>
          <p:spPr>
            <a:xfrm>
              <a:off x="7362360" y="4868640"/>
              <a:ext cx="98640" cy="126000"/>
            </a:xfrm>
            <a:custGeom>
              <a:avLst/>
              <a:gdLst/>
              <a:ahLst/>
              <a:cxnLst/>
              <a:rect l="l" t="t" r="r" b="b"/>
              <a:pathLst>
                <a:path w="268" h="314">
                  <a:moveTo>
                    <a:pt x="202" y="313"/>
                  </a:moveTo>
                  <a:lnTo>
                    <a:pt x="0" y="313"/>
                  </a:lnTo>
                  <a:lnTo>
                    <a:pt x="65" y="0"/>
                  </a:lnTo>
                  <a:lnTo>
                    <a:pt x="267" y="0"/>
                  </a:lnTo>
                  <a:lnTo>
                    <a:pt x="202" y="313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6" name="CustomShape 42">
              <a:extLst>
                <a:ext uri="{FF2B5EF4-FFF2-40B4-BE49-F238E27FC236}">
                  <a16:creationId xmlns:a16="http://schemas.microsoft.com/office/drawing/2014/main" id="{31267749-E292-33F7-7985-42AD43D3FEE5}"/>
                </a:ext>
              </a:extLst>
            </p:cNvPr>
            <p:cNvSpPr/>
            <p:nvPr/>
          </p:nvSpPr>
          <p:spPr>
            <a:xfrm>
              <a:off x="763776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9" h="2138">
                  <a:moveTo>
                    <a:pt x="529" y="2137"/>
                  </a:moveTo>
                  <a:lnTo>
                    <a:pt x="529" y="2137"/>
                  </a:lnTo>
                  <a:cubicBezTo>
                    <a:pt x="521" y="2137"/>
                    <a:pt x="514" y="2132"/>
                    <a:pt x="512" y="2123"/>
                  </a:cubicBezTo>
                  <a:lnTo>
                    <a:pt x="2" y="24"/>
                  </a:lnTo>
                  <a:lnTo>
                    <a:pt x="2" y="24"/>
                  </a:lnTo>
                  <a:cubicBezTo>
                    <a:pt x="0" y="14"/>
                    <a:pt x="6" y="5"/>
                    <a:pt x="16" y="3"/>
                  </a:cubicBezTo>
                  <a:lnTo>
                    <a:pt x="16" y="3"/>
                  </a:lnTo>
                  <a:cubicBezTo>
                    <a:pt x="25" y="0"/>
                    <a:pt x="35" y="6"/>
                    <a:pt x="37" y="16"/>
                  </a:cubicBezTo>
                  <a:lnTo>
                    <a:pt x="546" y="2115"/>
                  </a:lnTo>
                  <a:lnTo>
                    <a:pt x="546" y="2115"/>
                  </a:lnTo>
                  <a:cubicBezTo>
                    <a:pt x="548" y="2124"/>
                    <a:pt x="542" y="2134"/>
                    <a:pt x="533" y="2136"/>
                  </a:cubicBezTo>
                  <a:lnTo>
                    <a:pt x="533" y="2136"/>
                  </a:lnTo>
                  <a:cubicBezTo>
                    <a:pt x="531" y="2136"/>
                    <a:pt x="530" y="2137"/>
                    <a:pt x="529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7" name="CustomShape 43">
              <a:extLst>
                <a:ext uri="{FF2B5EF4-FFF2-40B4-BE49-F238E27FC236}">
                  <a16:creationId xmlns:a16="http://schemas.microsoft.com/office/drawing/2014/main" id="{09975844-B13D-77DA-1B52-8C2B104885EE}"/>
                </a:ext>
              </a:extLst>
            </p:cNvPr>
            <p:cNvSpPr/>
            <p:nvPr/>
          </p:nvSpPr>
          <p:spPr>
            <a:xfrm>
              <a:off x="7098120" y="4137120"/>
              <a:ext cx="726120" cy="753840"/>
            </a:xfrm>
            <a:custGeom>
              <a:avLst/>
              <a:gdLst/>
              <a:ahLst/>
              <a:cxnLst/>
              <a:rect l="l" t="t" r="r" b="b"/>
              <a:pathLst>
                <a:path w="1967" h="1867">
                  <a:moveTo>
                    <a:pt x="0" y="80"/>
                  </a:moveTo>
                  <a:lnTo>
                    <a:pt x="0" y="80"/>
                  </a:lnTo>
                  <a:cubicBezTo>
                    <a:pt x="0" y="80"/>
                    <a:pt x="14" y="615"/>
                    <a:pt x="335" y="615"/>
                  </a:cubicBezTo>
                  <a:lnTo>
                    <a:pt x="1360" y="615"/>
                  </a:lnTo>
                  <a:lnTo>
                    <a:pt x="1195" y="1866"/>
                  </a:lnTo>
                  <a:lnTo>
                    <a:pt x="1546" y="1866"/>
                  </a:lnTo>
                  <a:lnTo>
                    <a:pt x="1546" y="1866"/>
                  </a:lnTo>
                  <a:cubicBezTo>
                    <a:pt x="1546" y="1866"/>
                    <a:pt x="1779" y="1219"/>
                    <a:pt x="1935" y="494"/>
                  </a:cubicBezTo>
                  <a:lnTo>
                    <a:pt x="1935" y="494"/>
                  </a:lnTo>
                  <a:cubicBezTo>
                    <a:pt x="1966" y="346"/>
                    <a:pt x="1865" y="202"/>
                    <a:pt x="1714" y="182"/>
                  </a:cubicBezTo>
                  <a:lnTo>
                    <a:pt x="526" y="0"/>
                  </a:lnTo>
                  <a:lnTo>
                    <a:pt x="0" y="80"/>
                  </a:lnTo>
                </a:path>
              </a:pathLst>
            </a:custGeom>
            <a:solidFill>
              <a:srgbClr val="16205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8" name="CustomShape 44">
              <a:extLst>
                <a:ext uri="{FF2B5EF4-FFF2-40B4-BE49-F238E27FC236}">
                  <a16:creationId xmlns:a16="http://schemas.microsoft.com/office/drawing/2014/main" id="{B385342E-1994-46EF-46D2-06EAAB356EA6}"/>
                </a:ext>
              </a:extLst>
            </p:cNvPr>
            <p:cNvSpPr/>
            <p:nvPr/>
          </p:nvSpPr>
          <p:spPr>
            <a:xfrm>
              <a:off x="6905880" y="4151520"/>
              <a:ext cx="721440" cy="739800"/>
            </a:xfrm>
            <a:custGeom>
              <a:avLst/>
              <a:gdLst/>
              <a:ahLst/>
              <a:cxnLst/>
              <a:rect l="l" t="t" r="r" b="b"/>
              <a:pathLst>
                <a:path w="1954" h="1830">
                  <a:moveTo>
                    <a:pt x="6" y="105"/>
                  </a:moveTo>
                  <a:lnTo>
                    <a:pt x="6" y="105"/>
                  </a:lnTo>
                  <a:cubicBezTo>
                    <a:pt x="6" y="105"/>
                    <a:pt x="0" y="578"/>
                    <a:pt x="321" y="578"/>
                  </a:cubicBezTo>
                  <a:lnTo>
                    <a:pt x="1346" y="578"/>
                  </a:lnTo>
                  <a:lnTo>
                    <a:pt x="1181" y="1829"/>
                  </a:lnTo>
                  <a:lnTo>
                    <a:pt x="1532" y="1829"/>
                  </a:lnTo>
                  <a:lnTo>
                    <a:pt x="1532" y="1829"/>
                  </a:lnTo>
                  <a:cubicBezTo>
                    <a:pt x="1532" y="1829"/>
                    <a:pt x="1765" y="1182"/>
                    <a:pt x="1921" y="457"/>
                  </a:cubicBezTo>
                  <a:lnTo>
                    <a:pt x="1921" y="457"/>
                  </a:lnTo>
                  <a:cubicBezTo>
                    <a:pt x="1953" y="309"/>
                    <a:pt x="1851" y="165"/>
                    <a:pt x="1701" y="145"/>
                  </a:cubicBezTo>
                  <a:lnTo>
                    <a:pt x="887" y="0"/>
                  </a:lnTo>
                  <a:lnTo>
                    <a:pt x="6" y="105"/>
                  </a:lnTo>
                </a:path>
              </a:pathLst>
            </a:custGeom>
            <a:solidFill>
              <a:srgbClr val="2A398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49" name="CustomShape 45">
              <a:extLst>
                <a:ext uri="{FF2B5EF4-FFF2-40B4-BE49-F238E27FC236}">
                  <a16:creationId xmlns:a16="http://schemas.microsoft.com/office/drawing/2014/main" id="{83E95228-DE4D-2664-AA2F-CC4883F2C253}"/>
                </a:ext>
              </a:extLst>
            </p:cNvPr>
            <p:cNvSpPr/>
            <p:nvPr/>
          </p:nvSpPr>
          <p:spPr>
            <a:xfrm>
              <a:off x="7171560" y="3765960"/>
              <a:ext cx="416520" cy="329400"/>
            </a:xfrm>
            <a:custGeom>
              <a:avLst/>
              <a:gdLst/>
              <a:ahLst/>
              <a:cxnLst/>
              <a:rect l="l" t="t" r="r" b="b"/>
              <a:pathLst>
                <a:path w="1130" h="814">
                  <a:moveTo>
                    <a:pt x="297" y="0"/>
                  </a:moveTo>
                  <a:lnTo>
                    <a:pt x="393" y="375"/>
                  </a:lnTo>
                  <a:lnTo>
                    <a:pt x="1129" y="675"/>
                  </a:lnTo>
                  <a:lnTo>
                    <a:pt x="1026" y="813"/>
                  </a:lnTo>
                  <a:lnTo>
                    <a:pt x="294" y="596"/>
                  </a:lnTo>
                  <a:lnTo>
                    <a:pt x="294" y="596"/>
                  </a:lnTo>
                  <a:cubicBezTo>
                    <a:pt x="195" y="567"/>
                    <a:pt x="119" y="488"/>
                    <a:pt x="93" y="388"/>
                  </a:cubicBezTo>
                  <a:lnTo>
                    <a:pt x="0" y="31"/>
                  </a:lnTo>
                  <a:lnTo>
                    <a:pt x="297" y="0"/>
                  </a:lnTo>
                </a:path>
              </a:pathLst>
            </a:custGeom>
            <a:solidFill>
              <a:srgbClr val="FBBD7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0" name="CustomShape 46">
              <a:extLst>
                <a:ext uri="{FF2B5EF4-FFF2-40B4-BE49-F238E27FC236}">
                  <a16:creationId xmlns:a16="http://schemas.microsoft.com/office/drawing/2014/main" id="{1A735C65-E1CB-E1C4-D18D-EB900F8C4566}"/>
                </a:ext>
              </a:extLst>
            </p:cNvPr>
            <p:cNvSpPr/>
            <p:nvPr/>
          </p:nvSpPr>
          <p:spPr>
            <a:xfrm>
              <a:off x="7104600" y="3534120"/>
              <a:ext cx="193320" cy="307800"/>
            </a:xfrm>
            <a:custGeom>
              <a:avLst/>
              <a:gdLst/>
              <a:ahLst/>
              <a:cxnLst/>
              <a:rect l="l" t="t" r="r" b="b"/>
              <a:pathLst>
                <a:path w="524" h="763">
                  <a:moveTo>
                    <a:pt x="243" y="0"/>
                  </a:moveTo>
                  <a:lnTo>
                    <a:pt x="243" y="0"/>
                  </a:lnTo>
                  <a:cubicBezTo>
                    <a:pt x="243" y="0"/>
                    <a:pt x="447" y="41"/>
                    <a:pt x="523" y="642"/>
                  </a:cubicBezTo>
                  <a:lnTo>
                    <a:pt x="523" y="642"/>
                  </a:lnTo>
                  <a:cubicBezTo>
                    <a:pt x="523" y="642"/>
                    <a:pt x="279" y="762"/>
                    <a:pt x="180" y="652"/>
                  </a:cubicBezTo>
                  <a:lnTo>
                    <a:pt x="180" y="652"/>
                  </a:lnTo>
                  <a:cubicBezTo>
                    <a:pt x="180" y="652"/>
                    <a:pt x="0" y="39"/>
                    <a:pt x="243" y="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1" name="CustomShape 47">
              <a:extLst>
                <a:ext uri="{FF2B5EF4-FFF2-40B4-BE49-F238E27FC236}">
                  <a16:creationId xmlns:a16="http://schemas.microsoft.com/office/drawing/2014/main" id="{D560E022-BCDB-135C-7811-1551A40573FC}"/>
                </a:ext>
              </a:extLst>
            </p:cNvPr>
            <p:cNvSpPr/>
            <p:nvPr/>
          </p:nvSpPr>
          <p:spPr>
            <a:xfrm>
              <a:off x="677880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9" h="2138">
                  <a:moveTo>
                    <a:pt x="19" y="2137"/>
                  </a:moveTo>
                  <a:lnTo>
                    <a:pt x="19" y="2137"/>
                  </a:lnTo>
                  <a:cubicBezTo>
                    <a:pt x="18" y="2137"/>
                    <a:pt x="16" y="2136"/>
                    <a:pt x="15" y="2136"/>
                  </a:cubicBezTo>
                  <a:lnTo>
                    <a:pt x="15" y="2136"/>
                  </a:lnTo>
                  <a:cubicBezTo>
                    <a:pt x="5" y="2134"/>
                    <a:pt x="0" y="2124"/>
                    <a:pt x="2" y="2115"/>
                  </a:cubicBezTo>
                  <a:lnTo>
                    <a:pt x="511" y="16"/>
                  </a:lnTo>
                  <a:lnTo>
                    <a:pt x="511" y="16"/>
                  </a:lnTo>
                  <a:cubicBezTo>
                    <a:pt x="513" y="6"/>
                    <a:pt x="523" y="0"/>
                    <a:pt x="532" y="3"/>
                  </a:cubicBezTo>
                  <a:lnTo>
                    <a:pt x="532" y="3"/>
                  </a:lnTo>
                  <a:cubicBezTo>
                    <a:pt x="542" y="5"/>
                    <a:pt x="548" y="14"/>
                    <a:pt x="546" y="24"/>
                  </a:cubicBezTo>
                  <a:lnTo>
                    <a:pt x="36" y="2123"/>
                  </a:lnTo>
                  <a:lnTo>
                    <a:pt x="36" y="2123"/>
                  </a:lnTo>
                  <a:cubicBezTo>
                    <a:pt x="35" y="2132"/>
                    <a:pt x="27" y="2137"/>
                    <a:pt x="19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2" name="CustomShape 48">
              <a:extLst>
                <a:ext uri="{FF2B5EF4-FFF2-40B4-BE49-F238E27FC236}">
                  <a16:creationId xmlns:a16="http://schemas.microsoft.com/office/drawing/2014/main" id="{E6AA7054-D151-A26E-0C1D-E676A9C6900D}"/>
                </a:ext>
              </a:extLst>
            </p:cNvPr>
            <p:cNvSpPr/>
            <p:nvPr/>
          </p:nvSpPr>
          <p:spPr>
            <a:xfrm>
              <a:off x="714564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9" h="2138">
                  <a:moveTo>
                    <a:pt x="19" y="2137"/>
                  </a:moveTo>
                  <a:lnTo>
                    <a:pt x="19" y="2137"/>
                  </a:lnTo>
                  <a:cubicBezTo>
                    <a:pt x="18" y="2137"/>
                    <a:pt x="17" y="2136"/>
                    <a:pt x="15" y="2136"/>
                  </a:cubicBezTo>
                  <a:lnTo>
                    <a:pt x="15" y="2136"/>
                  </a:lnTo>
                  <a:cubicBezTo>
                    <a:pt x="6" y="2134"/>
                    <a:pt x="0" y="2124"/>
                    <a:pt x="2" y="2115"/>
                  </a:cubicBezTo>
                  <a:lnTo>
                    <a:pt x="511" y="16"/>
                  </a:lnTo>
                  <a:lnTo>
                    <a:pt x="511" y="16"/>
                  </a:lnTo>
                  <a:cubicBezTo>
                    <a:pt x="513" y="6"/>
                    <a:pt x="523" y="0"/>
                    <a:pt x="532" y="3"/>
                  </a:cubicBezTo>
                  <a:lnTo>
                    <a:pt x="532" y="3"/>
                  </a:lnTo>
                  <a:cubicBezTo>
                    <a:pt x="542" y="5"/>
                    <a:pt x="548" y="14"/>
                    <a:pt x="546" y="24"/>
                  </a:cubicBezTo>
                  <a:lnTo>
                    <a:pt x="36" y="2123"/>
                  </a:lnTo>
                  <a:lnTo>
                    <a:pt x="36" y="2123"/>
                  </a:lnTo>
                  <a:cubicBezTo>
                    <a:pt x="35" y="2132"/>
                    <a:pt x="27" y="2137"/>
                    <a:pt x="19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3" name="CustomShape 49">
              <a:extLst>
                <a:ext uri="{FF2B5EF4-FFF2-40B4-BE49-F238E27FC236}">
                  <a16:creationId xmlns:a16="http://schemas.microsoft.com/office/drawing/2014/main" id="{F652A270-DA7C-3053-3BBD-8BC50F3B0A30}"/>
                </a:ext>
              </a:extLst>
            </p:cNvPr>
            <p:cNvSpPr/>
            <p:nvPr/>
          </p:nvSpPr>
          <p:spPr>
            <a:xfrm>
              <a:off x="8004600" y="4235400"/>
              <a:ext cx="201240" cy="864360"/>
            </a:xfrm>
            <a:custGeom>
              <a:avLst/>
              <a:gdLst/>
              <a:ahLst/>
              <a:cxnLst/>
              <a:rect l="l" t="t" r="r" b="b"/>
              <a:pathLst>
                <a:path w="548" h="2138">
                  <a:moveTo>
                    <a:pt x="528" y="2137"/>
                  </a:moveTo>
                  <a:lnTo>
                    <a:pt x="528" y="2137"/>
                  </a:lnTo>
                  <a:cubicBezTo>
                    <a:pt x="520" y="2137"/>
                    <a:pt x="513" y="2132"/>
                    <a:pt x="511" y="2123"/>
                  </a:cubicBezTo>
                  <a:lnTo>
                    <a:pt x="1" y="24"/>
                  </a:lnTo>
                  <a:lnTo>
                    <a:pt x="1" y="24"/>
                  </a:lnTo>
                  <a:cubicBezTo>
                    <a:pt x="0" y="14"/>
                    <a:pt x="5" y="5"/>
                    <a:pt x="15" y="3"/>
                  </a:cubicBezTo>
                  <a:lnTo>
                    <a:pt x="15" y="3"/>
                  </a:lnTo>
                  <a:cubicBezTo>
                    <a:pt x="24" y="0"/>
                    <a:pt x="34" y="6"/>
                    <a:pt x="36" y="16"/>
                  </a:cubicBezTo>
                  <a:lnTo>
                    <a:pt x="545" y="2115"/>
                  </a:lnTo>
                  <a:lnTo>
                    <a:pt x="545" y="2115"/>
                  </a:lnTo>
                  <a:cubicBezTo>
                    <a:pt x="547" y="2124"/>
                    <a:pt x="542" y="2134"/>
                    <a:pt x="532" y="2136"/>
                  </a:cubicBezTo>
                  <a:lnTo>
                    <a:pt x="532" y="2136"/>
                  </a:lnTo>
                  <a:cubicBezTo>
                    <a:pt x="531" y="2136"/>
                    <a:pt x="529" y="2137"/>
                    <a:pt x="528" y="213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4" name="CustomShape 50">
              <a:extLst>
                <a:ext uri="{FF2B5EF4-FFF2-40B4-BE49-F238E27FC236}">
                  <a16:creationId xmlns:a16="http://schemas.microsoft.com/office/drawing/2014/main" id="{C935212D-BA29-6D2E-1CFB-52F5982E13BB}"/>
                </a:ext>
              </a:extLst>
            </p:cNvPr>
            <p:cNvSpPr/>
            <p:nvPr/>
          </p:nvSpPr>
          <p:spPr>
            <a:xfrm>
              <a:off x="6852240" y="3496680"/>
              <a:ext cx="438840" cy="699120"/>
            </a:xfrm>
            <a:custGeom>
              <a:avLst/>
              <a:gdLst/>
              <a:ahLst/>
              <a:cxnLst/>
              <a:rect l="l" t="t" r="r" b="b"/>
              <a:pathLst>
                <a:path w="1481879" h="2154613">
                  <a:moveTo>
                    <a:pt x="709211" y="0"/>
                  </a:moveTo>
                  <a:lnTo>
                    <a:pt x="1152157" y="112118"/>
                  </a:lnTo>
                  <a:lnTo>
                    <a:pt x="1378607" y="1758998"/>
                  </a:lnTo>
                  <a:lnTo>
                    <a:pt x="1481879" y="1969529"/>
                  </a:lnTo>
                  <a:cubicBezTo>
                    <a:pt x="455389" y="2212450"/>
                    <a:pt x="184147" y="2146426"/>
                    <a:pt x="184147" y="2146426"/>
                  </a:cubicBezTo>
                  <a:lnTo>
                    <a:pt x="195345" y="1938386"/>
                  </a:lnTo>
                  <a:lnTo>
                    <a:pt x="0" y="252887"/>
                  </a:lnTo>
                  <a:lnTo>
                    <a:pt x="373269" y="62288"/>
                  </a:lnTo>
                  <a:close/>
                </a:path>
              </a:pathLst>
            </a:custGeom>
            <a:gradFill rotWithShape="0">
              <a:gsLst>
                <a:gs pos="0">
                  <a:srgbClr val="00B1FF"/>
                </a:gs>
                <a:gs pos="100000">
                  <a:srgbClr val="3762FF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5" name="CustomShape 51">
              <a:extLst>
                <a:ext uri="{FF2B5EF4-FFF2-40B4-BE49-F238E27FC236}">
                  <a16:creationId xmlns:a16="http://schemas.microsoft.com/office/drawing/2014/main" id="{20C2A169-4478-8D2C-D863-33BD21C2C803}"/>
                </a:ext>
              </a:extLst>
            </p:cNvPr>
            <p:cNvSpPr/>
            <p:nvPr/>
          </p:nvSpPr>
          <p:spPr>
            <a:xfrm>
              <a:off x="6764040" y="3826800"/>
              <a:ext cx="602280" cy="286560"/>
            </a:xfrm>
            <a:custGeom>
              <a:avLst/>
              <a:gdLst/>
              <a:ahLst/>
              <a:cxnLst/>
              <a:rect l="l" t="t" r="r" b="b"/>
              <a:pathLst>
                <a:path w="1631" h="709">
                  <a:moveTo>
                    <a:pt x="90" y="0"/>
                  </a:moveTo>
                  <a:lnTo>
                    <a:pt x="90" y="0"/>
                  </a:lnTo>
                  <a:cubicBezTo>
                    <a:pt x="90" y="0"/>
                    <a:pt x="0" y="525"/>
                    <a:pt x="194" y="616"/>
                  </a:cubicBezTo>
                  <a:lnTo>
                    <a:pt x="194" y="616"/>
                  </a:lnTo>
                  <a:cubicBezTo>
                    <a:pt x="387" y="708"/>
                    <a:pt x="1165" y="530"/>
                    <a:pt x="1165" y="530"/>
                  </a:cubicBezTo>
                  <a:lnTo>
                    <a:pt x="1165" y="530"/>
                  </a:lnTo>
                  <a:cubicBezTo>
                    <a:pt x="1165" y="530"/>
                    <a:pt x="1246" y="607"/>
                    <a:pt x="1337" y="539"/>
                  </a:cubicBezTo>
                  <a:lnTo>
                    <a:pt x="1395" y="485"/>
                  </a:lnTo>
                  <a:lnTo>
                    <a:pt x="1395" y="485"/>
                  </a:lnTo>
                  <a:cubicBezTo>
                    <a:pt x="1395" y="485"/>
                    <a:pt x="1442" y="558"/>
                    <a:pt x="1517" y="560"/>
                  </a:cubicBezTo>
                  <a:lnTo>
                    <a:pt x="1532" y="541"/>
                  </a:lnTo>
                  <a:lnTo>
                    <a:pt x="1532" y="541"/>
                  </a:lnTo>
                  <a:cubicBezTo>
                    <a:pt x="1532" y="541"/>
                    <a:pt x="1578" y="553"/>
                    <a:pt x="1630" y="534"/>
                  </a:cubicBezTo>
                  <a:lnTo>
                    <a:pt x="1430" y="344"/>
                  </a:lnTo>
                  <a:lnTo>
                    <a:pt x="1172" y="404"/>
                  </a:lnTo>
                  <a:lnTo>
                    <a:pt x="376" y="379"/>
                  </a:lnTo>
                  <a:lnTo>
                    <a:pt x="392" y="52"/>
                  </a:lnTo>
                  <a:lnTo>
                    <a:pt x="90" y="0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6" name="CustomShape 52">
              <a:extLst>
                <a:ext uri="{FF2B5EF4-FFF2-40B4-BE49-F238E27FC236}">
                  <a16:creationId xmlns:a16="http://schemas.microsoft.com/office/drawing/2014/main" id="{BD177F94-B102-E17D-7648-3DE7D7AA19F4}"/>
                </a:ext>
              </a:extLst>
            </p:cNvPr>
            <p:cNvSpPr/>
            <p:nvPr/>
          </p:nvSpPr>
          <p:spPr>
            <a:xfrm>
              <a:off x="7342560" y="4995360"/>
              <a:ext cx="191520" cy="88560"/>
            </a:xfrm>
            <a:custGeom>
              <a:avLst/>
              <a:gdLst/>
              <a:ahLst/>
              <a:cxnLst/>
              <a:rect l="l" t="t" r="r" b="b"/>
              <a:pathLst>
                <a:path w="521" h="219">
                  <a:moveTo>
                    <a:pt x="51" y="0"/>
                  </a:moveTo>
                  <a:lnTo>
                    <a:pt x="45" y="3"/>
                  </a:lnTo>
                  <a:lnTo>
                    <a:pt x="45" y="3"/>
                  </a:lnTo>
                  <a:cubicBezTo>
                    <a:pt x="17" y="20"/>
                    <a:pt x="0" y="44"/>
                    <a:pt x="0" y="128"/>
                  </a:cubicBezTo>
                  <a:lnTo>
                    <a:pt x="0" y="217"/>
                  </a:lnTo>
                  <a:lnTo>
                    <a:pt x="118" y="217"/>
                  </a:lnTo>
                  <a:lnTo>
                    <a:pt x="141" y="194"/>
                  </a:lnTo>
                  <a:lnTo>
                    <a:pt x="165" y="218"/>
                  </a:lnTo>
                  <a:lnTo>
                    <a:pt x="520" y="218"/>
                  </a:lnTo>
                  <a:lnTo>
                    <a:pt x="520" y="218"/>
                  </a:lnTo>
                  <a:cubicBezTo>
                    <a:pt x="520" y="192"/>
                    <a:pt x="503" y="169"/>
                    <a:pt x="479" y="163"/>
                  </a:cubicBezTo>
                  <a:lnTo>
                    <a:pt x="321" y="117"/>
                  </a:lnTo>
                  <a:lnTo>
                    <a:pt x="253" y="0"/>
                  </a:lnTo>
                  <a:lnTo>
                    <a:pt x="51" y="0"/>
                  </a:lnTo>
                </a:path>
              </a:pathLst>
            </a:custGeom>
            <a:solidFill>
              <a:srgbClr val="565A59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7" name="CustomShape 53">
              <a:extLst>
                <a:ext uri="{FF2B5EF4-FFF2-40B4-BE49-F238E27FC236}">
                  <a16:creationId xmlns:a16="http://schemas.microsoft.com/office/drawing/2014/main" id="{999B29D4-7774-AEDC-67B9-40CD1D1E72F6}"/>
                </a:ext>
              </a:extLst>
            </p:cNvPr>
            <p:cNvSpPr/>
            <p:nvPr/>
          </p:nvSpPr>
          <p:spPr>
            <a:xfrm>
              <a:off x="7139160" y="4185360"/>
              <a:ext cx="455760" cy="34920"/>
            </a:xfrm>
            <a:custGeom>
              <a:avLst/>
              <a:gdLst/>
              <a:ahLst/>
              <a:cxnLst/>
              <a:rect l="l" t="t" r="r" b="b"/>
              <a:pathLst>
                <a:path w="1235" h="89">
                  <a:moveTo>
                    <a:pt x="1196" y="88"/>
                  </a:moveTo>
                  <a:lnTo>
                    <a:pt x="0" y="88"/>
                  </a:lnTo>
                  <a:lnTo>
                    <a:pt x="38" y="0"/>
                  </a:lnTo>
                  <a:lnTo>
                    <a:pt x="1234" y="0"/>
                  </a:lnTo>
                  <a:lnTo>
                    <a:pt x="1196" y="8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8" name="CustomShape 54">
              <a:extLst>
                <a:ext uri="{FF2B5EF4-FFF2-40B4-BE49-F238E27FC236}">
                  <a16:creationId xmlns:a16="http://schemas.microsoft.com/office/drawing/2014/main" id="{6D869F6D-60D2-57D1-069E-87D3683CA2C0}"/>
                </a:ext>
              </a:extLst>
            </p:cNvPr>
            <p:cNvSpPr/>
            <p:nvPr/>
          </p:nvSpPr>
          <p:spPr>
            <a:xfrm>
              <a:off x="6725160" y="4221000"/>
              <a:ext cx="1376640" cy="40320"/>
            </a:xfrm>
            <a:custGeom>
              <a:avLst/>
              <a:gdLst/>
              <a:ahLst/>
              <a:cxnLst/>
              <a:rect l="l" t="t" r="r" b="b"/>
              <a:pathLst>
                <a:path w="3726" h="102">
                  <a:moveTo>
                    <a:pt x="3674" y="101"/>
                  </a:moveTo>
                  <a:lnTo>
                    <a:pt x="51" y="101"/>
                  </a:lnTo>
                  <a:lnTo>
                    <a:pt x="51" y="101"/>
                  </a:lnTo>
                  <a:cubicBezTo>
                    <a:pt x="23" y="101"/>
                    <a:pt x="0" y="78"/>
                    <a:pt x="0" y="51"/>
                  </a:cubicBezTo>
                  <a:lnTo>
                    <a:pt x="0" y="51"/>
                  </a:lnTo>
                  <a:cubicBezTo>
                    <a:pt x="0" y="22"/>
                    <a:pt x="23" y="0"/>
                    <a:pt x="51" y="0"/>
                  </a:cubicBezTo>
                  <a:lnTo>
                    <a:pt x="3674" y="0"/>
                  </a:lnTo>
                  <a:lnTo>
                    <a:pt x="3674" y="0"/>
                  </a:lnTo>
                  <a:cubicBezTo>
                    <a:pt x="3702" y="0"/>
                    <a:pt x="3725" y="22"/>
                    <a:pt x="3725" y="51"/>
                  </a:cubicBezTo>
                  <a:lnTo>
                    <a:pt x="3725" y="51"/>
                  </a:lnTo>
                  <a:cubicBezTo>
                    <a:pt x="3725" y="78"/>
                    <a:pt x="3702" y="101"/>
                    <a:pt x="3674" y="101"/>
                  </a:cubicBezTo>
                </a:path>
              </a:pathLst>
            </a:custGeom>
            <a:solidFill>
              <a:srgbClr val="D1D3D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59" name="CustomShape 55">
              <a:extLst>
                <a:ext uri="{FF2B5EF4-FFF2-40B4-BE49-F238E27FC236}">
                  <a16:creationId xmlns:a16="http://schemas.microsoft.com/office/drawing/2014/main" id="{74B29663-807D-83BE-457E-43345FF92F70}"/>
                </a:ext>
              </a:extLst>
            </p:cNvPr>
            <p:cNvSpPr/>
            <p:nvPr/>
          </p:nvSpPr>
          <p:spPr>
            <a:xfrm>
              <a:off x="7398000" y="3758760"/>
              <a:ext cx="630000" cy="461160"/>
            </a:xfrm>
            <a:custGeom>
              <a:avLst/>
              <a:gdLst/>
              <a:ahLst/>
              <a:cxnLst/>
              <a:rect l="l" t="t" r="r" b="b"/>
              <a:pathLst>
                <a:path w="1706" h="1143">
                  <a:moveTo>
                    <a:pt x="1196" y="1142"/>
                  </a:moveTo>
                  <a:lnTo>
                    <a:pt x="0" y="1142"/>
                  </a:lnTo>
                  <a:lnTo>
                    <a:pt x="509" y="0"/>
                  </a:lnTo>
                  <a:lnTo>
                    <a:pt x="1705" y="0"/>
                  </a:lnTo>
                  <a:lnTo>
                    <a:pt x="1196" y="1142"/>
                  </a:lnTo>
                </a:path>
              </a:pathLst>
            </a:custGeom>
            <a:gradFill rotWithShape="0">
              <a:gsLst>
                <a:gs pos="0">
                  <a:srgbClr val="E8E9E9"/>
                </a:gs>
                <a:gs pos="100000">
                  <a:srgbClr val="D1D3D2"/>
                </a:gs>
              </a:gsLst>
              <a:lin ang="162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0" name="CustomShape 56">
              <a:extLst>
                <a:ext uri="{FF2B5EF4-FFF2-40B4-BE49-F238E27FC236}">
                  <a16:creationId xmlns:a16="http://schemas.microsoft.com/office/drawing/2014/main" id="{33DE1A65-F7D2-26AE-F164-4456EE9D6E9A}"/>
                </a:ext>
              </a:extLst>
            </p:cNvPr>
            <p:cNvSpPr/>
            <p:nvPr/>
          </p:nvSpPr>
          <p:spPr>
            <a:xfrm>
              <a:off x="7663680" y="3928320"/>
              <a:ext cx="98640" cy="124200"/>
            </a:xfrm>
            <a:custGeom>
              <a:avLst/>
              <a:gdLst/>
              <a:ahLst/>
              <a:cxnLst/>
              <a:rect l="l" t="t" r="r" b="b"/>
              <a:pathLst>
                <a:path w="270" h="308">
                  <a:moveTo>
                    <a:pt x="238" y="175"/>
                  </a:moveTo>
                  <a:lnTo>
                    <a:pt x="238" y="175"/>
                  </a:lnTo>
                  <a:cubicBezTo>
                    <a:pt x="207" y="253"/>
                    <a:pt x="135" y="307"/>
                    <a:pt x="78" y="294"/>
                  </a:cubicBezTo>
                  <a:lnTo>
                    <a:pt x="78" y="294"/>
                  </a:lnTo>
                  <a:cubicBezTo>
                    <a:pt x="21" y="282"/>
                    <a:pt x="0" y="209"/>
                    <a:pt x="31" y="131"/>
                  </a:cubicBezTo>
                  <a:lnTo>
                    <a:pt x="31" y="131"/>
                  </a:lnTo>
                  <a:cubicBezTo>
                    <a:pt x="62" y="53"/>
                    <a:pt x="134" y="0"/>
                    <a:pt x="191" y="12"/>
                  </a:cubicBezTo>
                  <a:lnTo>
                    <a:pt x="191" y="12"/>
                  </a:lnTo>
                  <a:cubicBezTo>
                    <a:pt x="248" y="24"/>
                    <a:pt x="269" y="97"/>
                    <a:pt x="238" y="1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1" name="CustomShape 57">
              <a:extLst>
                <a:ext uri="{FF2B5EF4-FFF2-40B4-BE49-F238E27FC236}">
                  <a16:creationId xmlns:a16="http://schemas.microsoft.com/office/drawing/2014/main" id="{11B1FEB1-E652-FF6C-736B-223D2198011D}"/>
                </a:ext>
              </a:extLst>
            </p:cNvPr>
            <p:cNvSpPr/>
            <p:nvPr/>
          </p:nvSpPr>
          <p:spPr>
            <a:xfrm>
              <a:off x="6963120" y="3371760"/>
              <a:ext cx="129600" cy="197280"/>
            </a:xfrm>
            <a:custGeom>
              <a:avLst/>
              <a:gdLst/>
              <a:ahLst/>
              <a:cxnLst/>
              <a:rect l="l" t="t" r="r" b="b"/>
              <a:pathLst>
                <a:path w="353" h="490">
                  <a:moveTo>
                    <a:pt x="122" y="0"/>
                  </a:moveTo>
                  <a:lnTo>
                    <a:pt x="0" y="361"/>
                  </a:lnTo>
                  <a:lnTo>
                    <a:pt x="0" y="361"/>
                  </a:lnTo>
                  <a:cubicBezTo>
                    <a:pt x="0" y="361"/>
                    <a:pt x="134" y="489"/>
                    <a:pt x="243" y="484"/>
                  </a:cubicBezTo>
                  <a:lnTo>
                    <a:pt x="243" y="484"/>
                  </a:lnTo>
                  <a:cubicBezTo>
                    <a:pt x="352" y="479"/>
                    <a:pt x="270" y="311"/>
                    <a:pt x="270" y="311"/>
                  </a:cubicBezTo>
                  <a:lnTo>
                    <a:pt x="327" y="149"/>
                  </a:lnTo>
                  <a:lnTo>
                    <a:pt x="122" y="0"/>
                  </a:ln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2" name="CustomShape 58">
              <a:extLst>
                <a:ext uri="{FF2B5EF4-FFF2-40B4-BE49-F238E27FC236}">
                  <a16:creationId xmlns:a16="http://schemas.microsoft.com/office/drawing/2014/main" id="{A2E5A9FF-E36E-08CC-5F09-974C57AA1FDC}"/>
                </a:ext>
              </a:extLst>
            </p:cNvPr>
            <p:cNvSpPr/>
            <p:nvPr/>
          </p:nvSpPr>
          <p:spPr>
            <a:xfrm>
              <a:off x="6744600" y="3578760"/>
              <a:ext cx="211320" cy="288360"/>
            </a:xfrm>
            <a:custGeom>
              <a:avLst/>
              <a:gdLst/>
              <a:ahLst/>
              <a:cxnLst/>
              <a:rect l="l" t="t" r="r" b="b"/>
              <a:pathLst>
                <a:path w="575" h="716">
                  <a:moveTo>
                    <a:pt x="291" y="0"/>
                  </a:moveTo>
                  <a:lnTo>
                    <a:pt x="291" y="0"/>
                  </a:lnTo>
                  <a:cubicBezTo>
                    <a:pt x="291" y="0"/>
                    <a:pt x="0" y="57"/>
                    <a:pt x="43" y="691"/>
                  </a:cubicBezTo>
                  <a:lnTo>
                    <a:pt x="477" y="715"/>
                  </a:lnTo>
                  <a:lnTo>
                    <a:pt x="477" y="715"/>
                  </a:lnTo>
                  <a:cubicBezTo>
                    <a:pt x="477" y="715"/>
                    <a:pt x="574" y="0"/>
                    <a:pt x="291" y="0"/>
                  </a:cubicBezTo>
                </a:path>
              </a:pathLst>
            </a:custGeom>
            <a:solidFill>
              <a:srgbClr val="3762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3" name="CustomShape 59">
              <a:extLst>
                <a:ext uri="{FF2B5EF4-FFF2-40B4-BE49-F238E27FC236}">
                  <a16:creationId xmlns:a16="http://schemas.microsoft.com/office/drawing/2014/main" id="{77A56ADE-8029-1CE6-A864-2A12D04AFEC5}"/>
                </a:ext>
              </a:extLst>
            </p:cNvPr>
            <p:cNvSpPr/>
            <p:nvPr/>
          </p:nvSpPr>
          <p:spPr>
            <a:xfrm>
              <a:off x="7013520" y="3382560"/>
              <a:ext cx="70920" cy="106200"/>
            </a:xfrm>
            <a:custGeom>
              <a:avLst/>
              <a:gdLst/>
              <a:ahLst/>
              <a:cxnLst/>
              <a:rect l="l" t="t" r="r" b="b"/>
              <a:pathLst>
                <a:path w="195" h="266">
                  <a:moveTo>
                    <a:pt x="142" y="265"/>
                  </a:moveTo>
                  <a:lnTo>
                    <a:pt x="194" y="120"/>
                  </a:lnTo>
                  <a:lnTo>
                    <a:pt x="27" y="0"/>
                  </a:lnTo>
                  <a:lnTo>
                    <a:pt x="27" y="0"/>
                  </a:lnTo>
                  <a:cubicBezTo>
                    <a:pt x="18" y="49"/>
                    <a:pt x="0" y="215"/>
                    <a:pt x="142" y="265"/>
                  </a:cubicBezTo>
                </a:path>
              </a:pathLst>
            </a:custGeom>
            <a:solidFill>
              <a:srgbClr val="FBBD7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4" name="CustomShape 60">
              <a:extLst>
                <a:ext uri="{FF2B5EF4-FFF2-40B4-BE49-F238E27FC236}">
                  <a16:creationId xmlns:a16="http://schemas.microsoft.com/office/drawing/2014/main" id="{6BDE98D2-7579-430D-53EE-956AD7451588}"/>
                </a:ext>
              </a:extLst>
            </p:cNvPr>
            <p:cNvSpPr/>
            <p:nvPr/>
          </p:nvSpPr>
          <p:spPr>
            <a:xfrm>
              <a:off x="6994080" y="3182760"/>
              <a:ext cx="201240" cy="299160"/>
            </a:xfrm>
            <a:custGeom>
              <a:avLst/>
              <a:gdLst/>
              <a:ahLst/>
              <a:cxnLst/>
              <a:rect l="l" t="t" r="r" b="b"/>
              <a:pathLst>
                <a:path w="545" h="743">
                  <a:moveTo>
                    <a:pt x="544" y="273"/>
                  </a:moveTo>
                  <a:lnTo>
                    <a:pt x="544" y="273"/>
                  </a:lnTo>
                  <a:cubicBezTo>
                    <a:pt x="544" y="423"/>
                    <a:pt x="491" y="693"/>
                    <a:pt x="350" y="717"/>
                  </a:cubicBezTo>
                  <a:lnTo>
                    <a:pt x="350" y="717"/>
                  </a:lnTo>
                  <a:cubicBezTo>
                    <a:pt x="198" y="742"/>
                    <a:pt x="0" y="576"/>
                    <a:pt x="0" y="273"/>
                  </a:cubicBezTo>
                  <a:lnTo>
                    <a:pt x="0" y="273"/>
                  </a:lnTo>
                  <a:cubicBezTo>
                    <a:pt x="0" y="122"/>
                    <a:pt x="122" y="0"/>
                    <a:pt x="272" y="0"/>
                  </a:cubicBezTo>
                  <a:lnTo>
                    <a:pt x="272" y="0"/>
                  </a:lnTo>
                  <a:cubicBezTo>
                    <a:pt x="423" y="0"/>
                    <a:pt x="544" y="122"/>
                    <a:pt x="544" y="273"/>
                  </a:cubicBezTo>
                </a:path>
              </a:pathLst>
            </a:custGeom>
            <a:solidFill>
              <a:srgbClr val="FED7A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5" name="CustomShape 61">
              <a:extLst>
                <a:ext uri="{FF2B5EF4-FFF2-40B4-BE49-F238E27FC236}">
                  <a16:creationId xmlns:a16="http://schemas.microsoft.com/office/drawing/2014/main" id="{886F3B74-B887-6A25-93A0-B6748C5F8E20}"/>
                </a:ext>
              </a:extLst>
            </p:cNvPr>
            <p:cNvSpPr/>
            <p:nvPr/>
          </p:nvSpPr>
          <p:spPr>
            <a:xfrm>
              <a:off x="6923880" y="3113280"/>
              <a:ext cx="356040" cy="334800"/>
            </a:xfrm>
            <a:custGeom>
              <a:avLst/>
              <a:gdLst/>
              <a:ahLst/>
              <a:cxnLst/>
              <a:rect l="l" t="t" r="r" b="b"/>
              <a:pathLst>
                <a:path w="966" h="828">
                  <a:moveTo>
                    <a:pt x="178" y="772"/>
                  </a:moveTo>
                  <a:lnTo>
                    <a:pt x="178" y="772"/>
                  </a:lnTo>
                  <a:cubicBezTo>
                    <a:pt x="178" y="772"/>
                    <a:pt x="310" y="827"/>
                    <a:pt x="306" y="615"/>
                  </a:cubicBezTo>
                  <a:lnTo>
                    <a:pt x="306" y="615"/>
                  </a:lnTo>
                  <a:cubicBezTo>
                    <a:pt x="306" y="615"/>
                    <a:pt x="198" y="586"/>
                    <a:pt x="230" y="479"/>
                  </a:cubicBezTo>
                  <a:lnTo>
                    <a:pt x="230" y="479"/>
                  </a:lnTo>
                  <a:cubicBezTo>
                    <a:pt x="264" y="359"/>
                    <a:pt x="362" y="453"/>
                    <a:pt x="338" y="527"/>
                  </a:cubicBezTo>
                  <a:lnTo>
                    <a:pt x="338" y="527"/>
                  </a:lnTo>
                  <a:cubicBezTo>
                    <a:pt x="332" y="550"/>
                    <a:pt x="403" y="572"/>
                    <a:pt x="408" y="435"/>
                  </a:cubicBezTo>
                  <a:lnTo>
                    <a:pt x="408" y="435"/>
                  </a:lnTo>
                  <a:cubicBezTo>
                    <a:pt x="408" y="435"/>
                    <a:pt x="534" y="476"/>
                    <a:pt x="594" y="357"/>
                  </a:cubicBezTo>
                  <a:lnTo>
                    <a:pt x="594" y="357"/>
                  </a:lnTo>
                  <a:cubicBezTo>
                    <a:pt x="594" y="357"/>
                    <a:pt x="609" y="438"/>
                    <a:pt x="736" y="433"/>
                  </a:cubicBezTo>
                  <a:lnTo>
                    <a:pt x="736" y="433"/>
                  </a:lnTo>
                  <a:cubicBezTo>
                    <a:pt x="736" y="433"/>
                    <a:pt x="727" y="491"/>
                    <a:pt x="736" y="498"/>
                  </a:cubicBezTo>
                  <a:lnTo>
                    <a:pt x="736" y="498"/>
                  </a:lnTo>
                  <a:cubicBezTo>
                    <a:pt x="746" y="505"/>
                    <a:pt x="875" y="483"/>
                    <a:pt x="867" y="434"/>
                  </a:cubicBezTo>
                  <a:lnTo>
                    <a:pt x="867" y="434"/>
                  </a:lnTo>
                  <a:cubicBezTo>
                    <a:pt x="860" y="386"/>
                    <a:pt x="799" y="370"/>
                    <a:pt x="799" y="370"/>
                  </a:cubicBezTo>
                  <a:lnTo>
                    <a:pt x="799" y="370"/>
                  </a:lnTo>
                  <a:cubicBezTo>
                    <a:pt x="799" y="370"/>
                    <a:pt x="965" y="287"/>
                    <a:pt x="908" y="206"/>
                  </a:cubicBezTo>
                  <a:lnTo>
                    <a:pt x="908" y="206"/>
                  </a:lnTo>
                  <a:cubicBezTo>
                    <a:pt x="852" y="125"/>
                    <a:pt x="666" y="144"/>
                    <a:pt x="666" y="144"/>
                  </a:cubicBezTo>
                  <a:lnTo>
                    <a:pt x="666" y="144"/>
                  </a:lnTo>
                  <a:cubicBezTo>
                    <a:pt x="666" y="144"/>
                    <a:pt x="721" y="21"/>
                    <a:pt x="554" y="11"/>
                  </a:cubicBezTo>
                  <a:lnTo>
                    <a:pt x="554" y="11"/>
                  </a:lnTo>
                  <a:cubicBezTo>
                    <a:pt x="387" y="0"/>
                    <a:pt x="81" y="26"/>
                    <a:pt x="107" y="163"/>
                  </a:cubicBezTo>
                  <a:lnTo>
                    <a:pt x="107" y="163"/>
                  </a:lnTo>
                  <a:cubicBezTo>
                    <a:pt x="107" y="163"/>
                    <a:pt x="11" y="165"/>
                    <a:pt x="5" y="304"/>
                  </a:cubicBezTo>
                  <a:lnTo>
                    <a:pt x="5" y="304"/>
                  </a:lnTo>
                  <a:cubicBezTo>
                    <a:pt x="0" y="444"/>
                    <a:pt x="53" y="646"/>
                    <a:pt x="142" y="631"/>
                  </a:cubicBezTo>
                  <a:lnTo>
                    <a:pt x="142" y="631"/>
                  </a:lnTo>
                  <a:cubicBezTo>
                    <a:pt x="142" y="631"/>
                    <a:pt x="115" y="689"/>
                    <a:pt x="180" y="739"/>
                  </a:cubicBezTo>
                  <a:lnTo>
                    <a:pt x="178" y="772"/>
                  </a:lnTo>
                </a:path>
              </a:pathLst>
            </a:custGeom>
            <a:solidFill>
              <a:srgbClr val="16205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6" name="CustomShape 62">
              <a:extLst>
                <a:ext uri="{FF2B5EF4-FFF2-40B4-BE49-F238E27FC236}">
                  <a16:creationId xmlns:a16="http://schemas.microsoft.com/office/drawing/2014/main" id="{4B02B9C6-3B32-737C-1970-5AA825B9DF2C}"/>
                </a:ext>
              </a:extLst>
            </p:cNvPr>
            <p:cNvSpPr/>
            <p:nvPr/>
          </p:nvSpPr>
          <p:spPr>
            <a:xfrm>
              <a:off x="8353080" y="4374360"/>
              <a:ext cx="206280" cy="398880"/>
            </a:xfrm>
            <a:custGeom>
              <a:avLst/>
              <a:gdLst/>
              <a:ahLst/>
              <a:cxnLst/>
              <a:rect l="l" t="t" r="r" b="b"/>
              <a:pathLst>
                <a:path w="561" h="986">
                  <a:moveTo>
                    <a:pt x="488" y="576"/>
                  </a:moveTo>
                  <a:lnTo>
                    <a:pt x="488" y="576"/>
                  </a:lnTo>
                  <a:cubicBezTo>
                    <a:pt x="493" y="558"/>
                    <a:pt x="502" y="543"/>
                    <a:pt x="513" y="531"/>
                  </a:cubicBezTo>
                  <a:lnTo>
                    <a:pt x="513" y="531"/>
                  </a:lnTo>
                  <a:cubicBezTo>
                    <a:pt x="532" y="510"/>
                    <a:pt x="545" y="485"/>
                    <a:pt x="548" y="458"/>
                  </a:cubicBezTo>
                  <a:lnTo>
                    <a:pt x="548" y="458"/>
                  </a:lnTo>
                  <a:cubicBezTo>
                    <a:pt x="549" y="454"/>
                    <a:pt x="549" y="450"/>
                    <a:pt x="549" y="447"/>
                  </a:cubicBezTo>
                  <a:lnTo>
                    <a:pt x="549" y="447"/>
                  </a:lnTo>
                  <a:cubicBezTo>
                    <a:pt x="553" y="418"/>
                    <a:pt x="547" y="389"/>
                    <a:pt x="532" y="364"/>
                  </a:cubicBezTo>
                  <a:lnTo>
                    <a:pt x="532" y="364"/>
                  </a:lnTo>
                  <a:cubicBezTo>
                    <a:pt x="518" y="338"/>
                    <a:pt x="513" y="307"/>
                    <a:pt x="523" y="276"/>
                  </a:cubicBezTo>
                  <a:lnTo>
                    <a:pt x="523" y="276"/>
                  </a:lnTo>
                  <a:cubicBezTo>
                    <a:pt x="524" y="271"/>
                    <a:pt x="526" y="266"/>
                    <a:pt x="528" y="261"/>
                  </a:cubicBezTo>
                  <a:lnTo>
                    <a:pt x="528" y="261"/>
                  </a:lnTo>
                  <a:cubicBezTo>
                    <a:pt x="553" y="207"/>
                    <a:pt x="560" y="146"/>
                    <a:pt x="543" y="90"/>
                  </a:cubicBezTo>
                  <a:lnTo>
                    <a:pt x="543" y="90"/>
                  </a:lnTo>
                  <a:cubicBezTo>
                    <a:pt x="530" y="47"/>
                    <a:pt x="509" y="18"/>
                    <a:pt x="479" y="8"/>
                  </a:cubicBezTo>
                  <a:lnTo>
                    <a:pt x="479" y="8"/>
                  </a:lnTo>
                  <a:cubicBezTo>
                    <a:pt x="452" y="0"/>
                    <a:pt x="426" y="4"/>
                    <a:pt x="399" y="19"/>
                  </a:cubicBezTo>
                  <a:lnTo>
                    <a:pt x="399" y="19"/>
                  </a:lnTo>
                  <a:cubicBezTo>
                    <a:pt x="352" y="46"/>
                    <a:pt x="324" y="98"/>
                    <a:pt x="327" y="151"/>
                  </a:cubicBezTo>
                  <a:lnTo>
                    <a:pt x="327" y="151"/>
                  </a:lnTo>
                  <a:cubicBezTo>
                    <a:pt x="328" y="175"/>
                    <a:pt x="325" y="199"/>
                    <a:pt x="320" y="217"/>
                  </a:cubicBezTo>
                  <a:lnTo>
                    <a:pt x="320" y="217"/>
                  </a:lnTo>
                  <a:cubicBezTo>
                    <a:pt x="308" y="255"/>
                    <a:pt x="279" y="283"/>
                    <a:pt x="243" y="294"/>
                  </a:cubicBezTo>
                  <a:lnTo>
                    <a:pt x="243" y="294"/>
                  </a:lnTo>
                  <a:cubicBezTo>
                    <a:pt x="214" y="303"/>
                    <a:pt x="189" y="324"/>
                    <a:pt x="176" y="352"/>
                  </a:cubicBezTo>
                  <a:lnTo>
                    <a:pt x="176" y="353"/>
                  </a:lnTo>
                  <a:lnTo>
                    <a:pt x="176" y="353"/>
                  </a:lnTo>
                  <a:cubicBezTo>
                    <a:pt x="165" y="376"/>
                    <a:pt x="162" y="401"/>
                    <a:pt x="167" y="425"/>
                  </a:cubicBezTo>
                  <a:lnTo>
                    <a:pt x="167" y="425"/>
                  </a:lnTo>
                  <a:cubicBezTo>
                    <a:pt x="171" y="443"/>
                    <a:pt x="170" y="462"/>
                    <a:pt x="165" y="481"/>
                  </a:cubicBezTo>
                  <a:lnTo>
                    <a:pt x="165" y="481"/>
                  </a:lnTo>
                  <a:cubicBezTo>
                    <a:pt x="159" y="501"/>
                    <a:pt x="149" y="517"/>
                    <a:pt x="135" y="531"/>
                  </a:cubicBezTo>
                  <a:lnTo>
                    <a:pt x="135" y="531"/>
                  </a:lnTo>
                  <a:cubicBezTo>
                    <a:pt x="96" y="569"/>
                    <a:pt x="66" y="614"/>
                    <a:pt x="50" y="666"/>
                  </a:cubicBezTo>
                  <a:lnTo>
                    <a:pt x="50" y="666"/>
                  </a:lnTo>
                  <a:cubicBezTo>
                    <a:pt x="50" y="668"/>
                    <a:pt x="50" y="669"/>
                    <a:pt x="49" y="670"/>
                  </a:cubicBezTo>
                  <a:lnTo>
                    <a:pt x="49" y="670"/>
                  </a:lnTo>
                  <a:cubicBezTo>
                    <a:pt x="0" y="839"/>
                    <a:pt x="83" y="915"/>
                    <a:pt x="203" y="951"/>
                  </a:cubicBezTo>
                  <a:lnTo>
                    <a:pt x="203" y="951"/>
                  </a:lnTo>
                  <a:cubicBezTo>
                    <a:pt x="323" y="985"/>
                    <a:pt x="434" y="965"/>
                    <a:pt x="484" y="797"/>
                  </a:cubicBezTo>
                  <a:lnTo>
                    <a:pt x="484" y="797"/>
                  </a:lnTo>
                  <a:cubicBezTo>
                    <a:pt x="484" y="796"/>
                    <a:pt x="484" y="795"/>
                    <a:pt x="485" y="794"/>
                  </a:cubicBezTo>
                  <a:lnTo>
                    <a:pt x="485" y="794"/>
                  </a:lnTo>
                  <a:cubicBezTo>
                    <a:pt x="499" y="741"/>
                    <a:pt x="498" y="686"/>
                    <a:pt x="486" y="633"/>
                  </a:cubicBezTo>
                  <a:lnTo>
                    <a:pt x="486" y="633"/>
                  </a:lnTo>
                  <a:cubicBezTo>
                    <a:pt x="482" y="614"/>
                    <a:pt x="482" y="595"/>
                    <a:pt x="488" y="576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7" name="CustomShape 63">
              <a:extLst>
                <a:ext uri="{FF2B5EF4-FFF2-40B4-BE49-F238E27FC236}">
                  <a16:creationId xmlns:a16="http://schemas.microsoft.com/office/drawing/2014/main" id="{63144EDE-C9E3-6BD3-E27E-289D8593A39C}"/>
                </a:ext>
              </a:extLst>
            </p:cNvPr>
            <p:cNvSpPr/>
            <p:nvPr/>
          </p:nvSpPr>
          <p:spPr>
            <a:xfrm>
              <a:off x="8438040" y="4433400"/>
              <a:ext cx="87120" cy="297360"/>
            </a:xfrm>
            <a:custGeom>
              <a:avLst/>
              <a:gdLst/>
              <a:ahLst/>
              <a:cxnLst/>
              <a:rect l="l" t="t" r="r" b="b"/>
              <a:pathLst>
                <a:path w="237" h="738">
                  <a:moveTo>
                    <a:pt x="3" y="736"/>
                  </a:moveTo>
                  <a:lnTo>
                    <a:pt x="3" y="736"/>
                  </a:lnTo>
                  <a:lnTo>
                    <a:pt x="3" y="736"/>
                  </a:lnTo>
                  <a:lnTo>
                    <a:pt x="3" y="736"/>
                  </a:lnTo>
                  <a:cubicBezTo>
                    <a:pt x="1" y="735"/>
                    <a:pt x="0" y="732"/>
                    <a:pt x="1" y="730"/>
                  </a:cubicBezTo>
                  <a:lnTo>
                    <a:pt x="226" y="4"/>
                  </a:lnTo>
                  <a:lnTo>
                    <a:pt x="226" y="4"/>
                  </a:lnTo>
                  <a:cubicBezTo>
                    <a:pt x="227" y="2"/>
                    <a:pt x="229" y="0"/>
                    <a:pt x="232" y="1"/>
                  </a:cubicBezTo>
                  <a:lnTo>
                    <a:pt x="232" y="1"/>
                  </a:lnTo>
                  <a:cubicBezTo>
                    <a:pt x="234" y="2"/>
                    <a:pt x="236" y="4"/>
                    <a:pt x="235" y="7"/>
                  </a:cubicBezTo>
                  <a:lnTo>
                    <a:pt x="9" y="733"/>
                  </a:lnTo>
                  <a:lnTo>
                    <a:pt x="9" y="733"/>
                  </a:lnTo>
                  <a:cubicBezTo>
                    <a:pt x="8" y="735"/>
                    <a:pt x="6" y="737"/>
                    <a:pt x="3" y="73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8" name="CustomShape 64">
              <a:extLst>
                <a:ext uri="{FF2B5EF4-FFF2-40B4-BE49-F238E27FC236}">
                  <a16:creationId xmlns:a16="http://schemas.microsoft.com/office/drawing/2014/main" id="{B8F32839-D15A-5419-9E98-95EDA1AEAC59}"/>
                </a:ext>
              </a:extLst>
            </p:cNvPr>
            <p:cNvSpPr/>
            <p:nvPr/>
          </p:nvSpPr>
          <p:spPr>
            <a:xfrm>
              <a:off x="8191800" y="4288680"/>
              <a:ext cx="286200" cy="505800"/>
            </a:xfrm>
            <a:custGeom>
              <a:avLst/>
              <a:gdLst/>
              <a:ahLst/>
              <a:cxnLst/>
              <a:rect l="l" t="t" r="r" b="b"/>
              <a:pathLst>
                <a:path w="777" h="1254">
                  <a:moveTo>
                    <a:pt x="540" y="596"/>
                  </a:moveTo>
                  <a:lnTo>
                    <a:pt x="540" y="596"/>
                  </a:lnTo>
                  <a:cubicBezTo>
                    <a:pt x="532" y="574"/>
                    <a:pt x="529" y="551"/>
                    <a:pt x="532" y="530"/>
                  </a:cubicBezTo>
                  <a:lnTo>
                    <a:pt x="532" y="530"/>
                  </a:lnTo>
                  <a:cubicBezTo>
                    <a:pt x="536" y="495"/>
                    <a:pt x="531" y="460"/>
                    <a:pt x="514" y="429"/>
                  </a:cubicBezTo>
                  <a:lnTo>
                    <a:pt x="514" y="429"/>
                  </a:lnTo>
                  <a:cubicBezTo>
                    <a:pt x="511" y="424"/>
                    <a:pt x="509" y="420"/>
                    <a:pt x="507" y="416"/>
                  </a:cubicBezTo>
                  <a:lnTo>
                    <a:pt x="507" y="416"/>
                  </a:lnTo>
                  <a:cubicBezTo>
                    <a:pt x="489" y="383"/>
                    <a:pt x="460" y="358"/>
                    <a:pt x="427" y="343"/>
                  </a:cubicBezTo>
                  <a:lnTo>
                    <a:pt x="427" y="343"/>
                  </a:lnTo>
                  <a:cubicBezTo>
                    <a:pt x="392" y="327"/>
                    <a:pt x="364" y="298"/>
                    <a:pt x="351" y="259"/>
                  </a:cubicBezTo>
                  <a:lnTo>
                    <a:pt x="351" y="259"/>
                  </a:lnTo>
                  <a:cubicBezTo>
                    <a:pt x="348" y="252"/>
                    <a:pt x="346" y="246"/>
                    <a:pt x="345" y="239"/>
                  </a:cubicBezTo>
                  <a:lnTo>
                    <a:pt x="345" y="239"/>
                  </a:lnTo>
                  <a:cubicBezTo>
                    <a:pt x="330" y="165"/>
                    <a:pt x="293" y="96"/>
                    <a:pt x="233" y="50"/>
                  </a:cubicBezTo>
                  <a:lnTo>
                    <a:pt x="233" y="50"/>
                  </a:lnTo>
                  <a:cubicBezTo>
                    <a:pt x="187" y="15"/>
                    <a:pt x="143" y="0"/>
                    <a:pt x="104" y="14"/>
                  </a:cubicBezTo>
                  <a:lnTo>
                    <a:pt x="104" y="14"/>
                  </a:lnTo>
                  <a:cubicBezTo>
                    <a:pt x="71" y="26"/>
                    <a:pt x="46" y="48"/>
                    <a:pt x="30" y="84"/>
                  </a:cubicBezTo>
                  <a:lnTo>
                    <a:pt x="30" y="84"/>
                  </a:lnTo>
                  <a:cubicBezTo>
                    <a:pt x="0" y="147"/>
                    <a:pt x="11" y="222"/>
                    <a:pt x="54" y="276"/>
                  </a:cubicBezTo>
                  <a:lnTo>
                    <a:pt x="54" y="276"/>
                  </a:lnTo>
                  <a:cubicBezTo>
                    <a:pt x="73" y="300"/>
                    <a:pt x="88" y="327"/>
                    <a:pt x="96" y="349"/>
                  </a:cubicBezTo>
                  <a:lnTo>
                    <a:pt x="96" y="349"/>
                  </a:lnTo>
                  <a:cubicBezTo>
                    <a:pt x="114" y="398"/>
                    <a:pt x="104" y="449"/>
                    <a:pt x="74" y="487"/>
                  </a:cubicBezTo>
                  <a:lnTo>
                    <a:pt x="74" y="487"/>
                  </a:lnTo>
                  <a:cubicBezTo>
                    <a:pt x="51" y="519"/>
                    <a:pt x="41" y="559"/>
                    <a:pt x="48" y="598"/>
                  </a:cubicBezTo>
                  <a:lnTo>
                    <a:pt x="48" y="599"/>
                  </a:lnTo>
                  <a:lnTo>
                    <a:pt x="48" y="599"/>
                  </a:lnTo>
                  <a:cubicBezTo>
                    <a:pt x="54" y="631"/>
                    <a:pt x="70" y="659"/>
                    <a:pt x="93" y="681"/>
                  </a:cubicBezTo>
                  <a:lnTo>
                    <a:pt x="93" y="681"/>
                  </a:lnTo>
                  <a:cubicBezTo>
                    <a:pt x="111" y="696"/>
                    <a:pt x="125" y="717"/>
                    <a:pt x="133" y="741"/>
                  </a:cubicBezTo>
                  <a:lnTo>
                    <a:pt x="133" y="741"/>
                  </a:lnTo>
                  <a:cubicBezTo>
                    <a:pt x="142" y="764"/>
                    <a:pt x="143" y="790"/>
                    <a:pt x="140" y="813"/>
                  </a:cubicBezTo>
                  <a:lnTo>
                    <a:pt x="140" y="813"/>
                  </a:lnTo>
                  <a:cubicBezTo>
                    <a:pt x="127" y="883"/>
                    <a:pt x="130" y="953"/>
                    <a:pt x="153" y="1019"/>
                  </a:cubicBezTo>
                  <a:lnTo>
                    <a:pt x="153" y="1019"/>
                  </a:lnTo>
                  <a:cubicBezTo>
                    <a:pt x="153" y="1021"/>
                    <a:pt x="154" y="1022"/>
                    <a:pt x="154" y="1023"/>
                  </a:cubicBezTo>
                  <a:lnTo>
                    <a:pt x="154" y="1023"/>
                  </a:lnTo>
                  <a:cubicBezTo>
                    <a:pt x="230" y="1235"/>
                    <a:pt x="374" y="1253"/>
                    <a:pt x="524" y="1199"/>
                  </a:cubicBezTo>
                  <a:lnTo>
                    <a:pt x="524" y="1199"/>
                  </a:lnTo>
                  <a:cubicBezTo>
                    <a:pt x="676" y="1146"/>
                    <a:pt x="776" y="1041"/>
                    <a:pt x="701" y="829"/>
                  </a:cubicBezTo>
                  <a:lnTo>
                    <a:pt x="701" y="829"/>
                  </a:lnTo>
                  <a:cubicBezTo>
                    <a:pt x="700" y="828"/>
                    <a:pt x="700" y="826"/>
                    <a:pt x="699" y="825"/>
                  </a:cubicBezTo>
                  <a:lnTo>
                    <a:pt x="699" y="825"/>
                  </a:lnTo>
                  <a:cubicBezTo>
                    <a:pt x="676" y="759"/>
                    <a:pt x="633" y="703"/>
                    <a:pt x="581" y="657"/>
                  </a:cubicBezTo>
                  <a:lnTo>
                    <a:pt x="581" y="657"/>
                  </a:lnTo>
                  <a:cubicBezTo>
                    <a:pt x="562" y="641"/>
                    <a:pt x="548" y="621"/>
                    <a:pt x="540" y="596"/>
                  </a:cubicBezTo>
                </a:path>
              </a:pathLst>
            </a:custGeom>
            <a:solidFill>
              <a:srgbClr val="80E0BA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69" name="CustomShape 65">
              <a:extLst>
                <a:ext uri="{FF2B5EF4-FFF2-40B4-BE49-F238E27FC236}">
                  <a16:creationId xmlns:a16="http://schemas.microsoft.com/office/drawing/2014/main" id="{C18ACF2C-7D47-5488-261D-F45D66753A4F}"/>
                </a:ext>
              </a:extLst>
            </p:cNvPr>
            <p:cNvSpPr/>
            <p:nvPr/>
          </p:nvSpPr>
          <p:spPr>
            <a:xfrm>
              <a:off x="8263440" y="4358160"/>
              <a:ext cx="118080" cy="379440"/>
            </a:xfrm>
            <a:custGeom>
              <a:avLst/>
              <a:gdLst/>
              <a:ahLst/>
              <a:cxnLst/>
              <a:rect l="l" t="t" r="r" b="b"/>
              <a:pathLst>
                <a:path w="324" h="938">
                  <a:moveTo>
                    <a:pt x="319" y="936"/>
                  </a:moveTo>
                  <a:lnTo>
                    <a:pt x="319" y="936"/>
                  </a:lnTo>
                  <a:lnTo>
                    <a:pt x="319" y="936"/>
                  </a:lnTo>
                  <a:lnTo>
                    <a:pt x="319" y="936"/>
                  </a:lnTo>
                  <a:cubicBezTo>
                    <a:pt x="315" y="937"/>
                    <a:pt x="313" y="935"/>
                    <a:pt x="311" y="932"/>
                  </a:cubicBezTo>
                  <a:lnTo>
                    <a:pt x="1" y="8"/>
                  </a:lnTo>
                  <a:lnTo>
                    <a:pt x="1" y="8"/>
                  </a:lnTo>
                  <a:cubicBezTo>
                    <a:pt x="0" y="6"/>
                    <a:pt x="1" y="2"/>
                    <a:pt x="5" y="1"/>
                  </a:cubicBezTo>
                  <a:lnTo>
                    <a:pt x="5" y="1"/>
                  </a:lnTo>
                  <a:cubicBezTo>
                    <a:pt x="8" y="0"/>
                    <a:pt x="11" y="2"/>
                    <a:pt x="11" y="4"/>
                  </a:cubicBezTo>
                  <a:lnTo>
                    <a:pt x="322" y="928"/>
                  </a:lnTo>
                  <a:lnTo>
                    <a:pt x="322" y="928"/>
                  </a:lnTo>
                  <a:cubicBezTo>
                    <a:pt x="323" y="931"/>
                    <a:pt x="321" y="935"/>
                    <a:pt x="319" y="93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0" name="CustomShape 66">
              <a:extLst>
                <a:ext uri="{FF2B5EF4-FFF2-40B4-BE49-F238E27FC236}">
                  <a16:creationId xmlns:a16="http://schemas.microsoft.com/office/drawing/2014/main" id="{957737E7-1EAE-CF2F-A3FE-B40A1DE190A2}"/>
                </a:ext>
              </a:extLst>
            </p:cNvPr>
            <p:cNvSpPr/>
            <p:nvPr/>
          </p:nvSpPr>
          <p:spPr>
            <a:xfrm>
              <a:off x="8271720" y="4793760"/>
              <a:ext cx="126360" cy="229320"/>
            </a:xfrm>
            <a:custGeom>
              <a:avLst/>
              <a:gdLst/>
              <a:ahLst/>
              <a:cxnLst/>
              <a:rect l="l" t="t" r="r" b="b"/>
              <a:pathLst>
                <a:path w="342" h="571">
                  <a:moveTo>
                    <a:pt x="0" y="0"/>
                  </a:moveTo>
                  <a:lnTo>
                    <a:pt x="89" y="500"/>
                  </a:lnTo>
                  <a:lnTo>
                    <a:pt x="89" y="500"/>
                  </a:lnTo>
                  <a:cubicBezTo>
                    <a:pt x="96" y="540"/>
                    <a:pt x="131" y="570"/>
                    <a:pt x="172" y="570"/>
                  </a:cubicBezTo>
                  <a:lnTo>
                    <a:pt x="341" y="570"/>
                  </a:lnTo>
                  <a:lnTo>
                    <a:pt x="240" y="0"/>
                  </a:lnTo>
                  <a:lnTo>
                    <a:pt x="0" y="0"/>
                  </a:ln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1" name="CustomShape 67">
              <a:extLst>
                <a:ext uri="{FF2B5EF4-FFF2-40B4-BE49-F238E27FC236}">
                  <a16:creationId xmlns:a16="http://schemas.microsoft.com/office/drawing/2014/main" id="{CE0CEEC6-6E06-86AE-1C03-E9D72A5084D5}"/>
                </a:ext>
              </a:extLst>
            </p:cNvPr>
            <p:cNvSpPr/>
            <p:nvPr/>
          </p:nvSpPr>
          <p:spPr>
            <a:xfrm>
              <a:off x="8359920" y="4793760"/>
              <a:ext cx="208080" cy="229320"/>
            </a:xfrm>
            <a:custGeom>
              <a:avLst/>
              <a:gdLst/>
              <a:ahLst/>
              <a:cxnLst/>
              <a:rect l="l" t="t" r="r" b="b"/>
              <a:pathLst>
                <a:path w="563" h="571">
                  <a:moveTo>
                    <a:pt x="0" y="0"/>
                  </a:moveTo>
                  <a:lnTo>
                    <a:pt x="101" y="570"/>
                  </a:lnTo>
                  <a:lnTo>
                    <a:pt x="391" y="570"/>
                  </a:lnTo>
                  <a:lnTo>
                    <a:pt x="391" y="570"/>
                  </a:lnTo>
                  <a:cubicBezTo>
                    <a:pt x="431" y="570"/>
                    <a:pt x="466" y="540"/>
                    <a:pt x="474" y="500"/>
                  </a:cubicBezTo>
                  <a:lnTo>
                    <a:pt x="562" y="0"/>
                  </a:lnTo>
                  <a:lnTo>
                    <a:pt x="0" y="0"/>
                  </a:ln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2" name="CustomShape 68">
              <a:extLst>
                <a:ext uri="{FF2B5EF4-FFF2-40B4-BE49-F238E27FC236}">
                  <a16:creationId xmlns:a16="http://schemas.microsoft.com/office/drawing/2014/main" id="{724EA2B9-5CE1-FBF5-EDBB-7AC4C56825FB}"/>
                </a:ext>
              </a:extLst>
            </p:cNvPr>
            <p:cNvSpPr/>
            <p:nvPr/>
          </p:nvSpPr>
          <p:spPr>
            <a:xfrm>
              <a:off x="8356680" y="4722120"/>
              <a:ext cx="253440" cy="72360"/>
            </a:xfrm>
            <a:custGeom>
              <a:avLst/>
              <a:gdLst/>
              <a:ahLst/>
              <a:cxnLst/>
              <a:rect l="l" t="t" r="r" b="b"/>
              <a:pathLst>
                <a:path w="689" h="180">
                  <a:moveTo>
                    <a:pt x="598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49" y="0"/>
                    <a:pt x="90" y="40"/>
                    <a:pt x="90" y="89"/>
                  </a:cubicBezTo>
                  <a:lnTo>
                    <a:pt x="90" y="89"/>
                  </a:lnTo>
                  <a:cubicBezTo>
                    <a:pt x="90" y="139"/>
                    <a:pt x="49" y="179"/>
                    <a:pt x="0" y="179"/>
                  </a:cubicBezTo>
                  <a:lnTo>
                    <a:pt x="598" y="179"/>
                  </a:lnTo>
                  <a:lnTo>
                    <a:pt x="598" y="179"/>
                  </a:lnTo>
                  <a:cubicBezTo>
                    <a:pt x="647" y="179"/>
                    <a:pt x="688" y="139"/>
                    <a:pt x="688" y="89"/>
                  </a:cubicBezTo>
                  <a:lnTo>
                    <a:pt x="688" y="89"/>
                  </a:lnTo>
                  <a:cubicBezTo>
                    <a:pt x="688" y="40"/>
                    <a:pt x="647" y="0"/>
                    <a:pt x="598" y="0"/>
                  </a:cubicBezTo>
                </a:path>
              </a:pathLst>
            </a:custGeom>
            <a:solidFill>
              <a:srgbClr val="BACCFE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  <p:sp>
          <p:nvSpPr>
            <p:cNvPr id="73" name="CustomShape 69">
              <a:extLst>
                <a:ext uri="{FF2B5EF4-FFF2-40B4-BE49-F238E27FC236}">
                  <a16:creationId xmlns:a16="http://schemas.microsoft.com/office/drawing/2014/main" id="{40981C79-2164-1762-E9AC-E0DC1FD2B147}"/>
                </a:ext>
              </a:extLst>
            </p:cNvPr>
            <p:cNvSpPr/>
            <p:nvPr/>
          </p:nvSpPr>
          <p:spPr>
            <a:xfrm>
              <a:off x="8227800" y="4722120"/>
              <a:ext cx="162360" cy="72360"/>
            </a:xfrm>
            <a:custGeom>
              <a:avLst/>
              <a:gdLst/>
              <a:ahLst/>
              <a:cxnLst/>
              <a:rect l="l" t="t" r="r" b="b"/>
              <a:pathLst>
                <a:path w="440" h="180">
                  <a:moveTo>
                    <a:pt x="439" y="89"/>
                  </a:moveTo>
                  <a:lnTo>
                    <a:pt x="439" y="89"/>
                  </a:lnTo>
                  <a:cubicBezTo>
                    <a:pt x="439" y="40"/>
                    <a:pt x="398" y="0"/>
                    <a:pt x="349" y="0"/>
                  </a:cubicBezTo>
                  <a:lnTo>
                    <a:pt x="89" y="0"/>
                  </a:lnTo>
                  <a:lnTo>
                    <a:pt x="89" y="0"/>
                  </a:lnTo>
                  <a:cubicBezTo>
                    <a:pt x="39" y="0"/>
                    <a:pt x="0" y="40"/>
                    <a:pt x="0" y="89"/>
                  </a:cubicBezTo>
                  <a:lnTo>
                    <a:pt x="0" y="89"/>
                  </a:lnTo>
                  <a:cubicBezTo>
                    <a:pt x="0" y="139"/>
                    <a:pt x="39" y="179"/>
                    <a:pt x="89" y="179"/>
                  </a:cubicBezTo>
                  <a:lnTo>
                    <a:pt x="349" y="179"/>
                  </a:lnTo>
                  <a:lnTo>
                    <a:pt x="349" y="179"/>
                  </a:lnTo>
                  <a:cubicBezTo>
                    <a:pt x="398" y="179"/>
                    <a:pt x="439" y="139"/>
                    <a:pt x="439" y="89"/>
                  </a:cubicBezTo>
                </a:path>
              </a:pathLst>
            </a:custGeom>
            <a:solidFill>
              <a:srgbClr val="CBDBF7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74" name="CustomShape 70">
            <a:extLst>
              <a:ext uri="{FF2B5EF4-FFF2-40B4-BE49-F238E27FC236}">
                <a16:creationId xmlns:a16="http://schemas.microsoft.com/office/drawing/2014/main" id="{3FD8AA24-8690-FFAA-083D-403CFFBFCE2C}"/>
              </a:ext>
            </a:extLst>
          </p:cNvPr>
          <p:cNvSpPr/>
          <p:nvPr/>
        </p:nvSpPr>
        <p:spPr>
          <a:xfrm>
            <a:off x="1525911" y="2171016"/>
            <a:ext cx="2001240" cy="2053440"/>
          </a:xfrm>
          <a:prstGeom prst="round2DiagRect">
            <a:avLst>
              <a:gd name="adj1" fmla="val 36394"/>
              <a:gd name="adj2" fmla="val 0"/>
            </a:avLst>
          </a:prstGeom>
          <a:solidFill>
            <a:srgbClr val="B4942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5" name="CustomShape 71">
            <a:extLst>
              <a:ext uri="{FF2B5EF4-FFF2-40B4-BE49-F238E27FC236}">
                <a16:creationId xmlns:a16="http://schemas.microsoft.com/office/drawing/2014/main" id="{F58043E2-C05C-9737-C502-FC218341F187}"/>
              </a:ext>
            </a:extLst>
          </p:cNvPr>
          <p:cNvSpPr/>
          <p:nvPr/>
        </p:nvSpPr>
        <p:spPr>
          <a:xfrm>
            <a:off x="3471711" y="2053296"/>
            <a:ext cx="2001240" cy="2053440"/>
          </a:xfrm>
          <a:prstGeom prst="round2DiagRect">
            <a:avLst>
              <a:gd name="adj1" fmla="val 35585"/>
              <a:gd name="adj2" fmla="val 0"/>
            </a:avLst>
          </a:prstGeom>
          <a:solidFill>
            <a:srgbClr val="FCD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6" name="CustomShape 72">
            <a:extLst>
              <a:ext uri="{FF2B5EF4-FFF2-40B4-BE49-F238E27FC236}">
                <a16:creationId xmlns:a16="http://schemas.microsoft.com/office/drawing/2014/main" id="{AA9DA6DA-3566-7903-3682-44E9A1649D4A}"/>
              </a:ext>
            </a:extLst>
          </p:cNvPr>
          <p:cNvSpPr/>
          <p:nvPr/>
        </p:nvSpPr>
        <p:spPr>
          <a:xfrm>
            <a:off x="1427991" y="4137336"/>
            <a:ext cx="2001240" cy="2053440"/>
          </a:xfrm>
          <a:prstGeom prst="round2DiagRect">
            <a:avLst>
              <a:gd name="adj1" fmla="val 36514"/>
              <a:gd name="adj2" fmla="val 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7" name="CustomShape 73">
            <a:extLst>
              <a:ext uri="{FF2B5EF4-FFF2-40B4-BE49-F238E27FC236}">
                <a16:creationId xmlns:a16="http://schemas.microsoft.com/office/drawing/2014/main" id="{9A85D422-11CD-F66E-BAAF-D0C01CF7D504}"/>
              </a:ext>
            </a:extLst>
          </p:cNvPr>
          <p:cNvSpPr/>
          <p:nvPr/>
        </p:nvSpPr>
        <p:spPr>
          <a:xfrm>
            <a:off x="3382431" y="4002696"/>
            <a:ext cx="2102040" cy="2099160"/>
          </a:xfrm>
          <a:prstGeom prst="round2DiagRect">
            <a:avLst>
              <a:gd name="adj1" fmla="val 36092"/>
              <a:gd name="adj2" fmla="val 0"/>
            </a:avLst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8" name="CustomShape 74">
            <a:extLst>
              <a:ext uri="{FF2B5EF4-FFF2-40B4-BE49-F238E27FC236}">
                <a16:creationId xmlns:a16="http://schemas.microsoft.com/office/drawing/2014/main" id="{BCD5B953-0449-FF98-161A-4AA1552EA2A4}"/>
              </a:ext>
            </a:extLst>
          </p:cNvPr>
          <p:cNvSpPr/>
          <p:nvPr/>
        </p:nvSpPr>
        <p:spPr>
          <a:xfrm>
            <a:off x="2221791" y="2521296"/>
            <a:ext cx="606240" cy="478440"/>
          </a:xfrm>
          <a:custGeom>
            <a:avLst/>
            <a:gdLst/>
            <a:ahLst/>
            <a:cxnLst/>
            <a:rect l="l" t="t" r="r" b="b"/>
            <a:pathLst>
              <a:path w="351390" h="277452">
                <a:moveTo>
                  <a:pt x="35287" y="200082"/>
                </a:moveTo>
                <a:lnTo>
                  <a:pt x="9754" y="260179"/>
                </a:lnTo>
                <a:cubicBezTo>
                  <a:pt x="8675" y="261978"/>
                  <a:pt x="9035" y="263778"/>
                  <a:pt x="10113" y="265577"/>
                </a:cubicBezTo>
                <a:cubicBezTo>
                  <a:pt x="11192" y="267376"/>
                  <a:pt x="12990" y="268456"/>
                  <a:pt x="14788" y="268456"/>
                </a:cubicBezTo>
                <a:lnTo>
                  <a:pt x="326577" y="268456"/>
                </a:lnTo>
                <a:cubicBezTo>
                  <a:pt x="328735" y="268456"/>
                  <a:pt x="330533" y="267376"/>
                  <a:pt x="331612" y="265577"/>
                </a:cubicBezTo>
                <a:cubicBezTo>
                  <a:pt x="332331" y="263778"/>
                  <a:pt x="332690" y="261978"/>
                  <a:pt x="331971" y="260179"/>
                </a:cubicBezTo>
                <a:lnTo>
                  <a:pt x="306079" y="200082"/>
                </a:lnTo>
                <a:close/>
                <a:moveTo>
                  <a:pt x="151829" y="85961"/>
                </a:moveTo>
                <a:cubicBezTo>
                  <a:pt x="150762" y="85961"/>
                  <a:pt x="150051" y="86323"/>
                  <a:pt x="149695" y="86323"/>
                </a:cubicBezTo>
                <a:cubicBezTo>
                  <a:pt x="149339" y="87046"/>
                  <a:pt x="147917" y="88130"/>
                  <a:pt x="147917" y="89938"/>
                </a:cubicBezTo>
                <a:lnTo>
                  <a:pt x="147917" y="135488"/>
                </a:lnTo>
                <a:cubicBezTo>
                  <a:pt x="147917" y="137657"/>
                  <a:pt x="149339" y="138741"/>
                  <a:pt x="149695" y="139103"/>
                </a:cubicBezTo>
                <a:cubicBezTo>
                  <a:pt x="150406" y="139464"/>
                  <a:pt x="151829" y="140188"/>
                  <a:pt x="153963" y="139103"/>
                </a:cubicBezTo>
                <a:lnTo>
                  <a:pt x="192731" y="116328"/>
                </a:lnTo>
                <a:cubicBezTo>
                  <a:pt x="194510" y="115243"/>
                  <a:pt x="194510" y="113436"/>
                  <a:pt x="194510" y="112713"/>
                </a:cubicBezTo>
                <a:cubicBezTo>
                  <a:pt x="194510" y="111990"/>
                  <a:pt x="194510" y="110544"/>
                  <a:pt x="192731" y="109098"/>
                </a:cubicBezTo>
                <a:lnTo>
                  <a:pt x="153963" y="86323"/>
                </a:lnTo>
                <a:cubicBezTo>
                  <a:pt x="153252" y="86323"/>
                  <a:pt x="152540" y="85961"/>
                  <a:pt x="151829" y="85961"/>
                </a:cubicBezTo>
                <a:close/>
                <a:moveTo>
                  <a:pt x="145427" y="78369"/>
                </a:moveTo>
                <a:cubicBezTo>
                  <a:pt x="149339" y="76200"/>
                  <a:pt x="154319" y="76200"/>
                  <a:pt x="158231" y="78369"/>
                </a:cubicBezTo>
                <a:lnTo>
                  <a:pt x="197355" y="101144"/>
                </a:lnTo>
                <a:cubicBezTo>
                  <a:pt x="201268" y="103675"/>
                  <a:pt x="203757" y="108013"/>
                  <a:pt x="203757" y="112713"/>
                </a:cubicBezTo>
                <a:cubicBezTo>
                  <a:pt x="203757" y="117412"/>
                  <a:pt x="201268" y="121750"/>
                  <a:pt x="197355" y="124281"/>
                </a:cubicBezTo>
                <a:lnTo>
                  <a:pt x="158231" y="147056"/>
                </a:lnTo>
                <a:cubicBezTo>
                  <a:pt x="156453" y="148141"/>
                  <a:pt x="153963" y="148864"/>
                  <a:pt x="151829" y="148864"/>
                </a:cubicBezTo>
                <a:cubicBezTo>
                  <a:pt x="149695" y="148864"/>
                  <a:pt x="147561" y="148141"/>
                  <a:pt x="145427" y="147056"/>
                </a:cubicBezTo>
                <a:cubicBezTo>
                  <a:pt x="141159" y="144526"/>
                  <a:pt x="139025" y="140549"/>
                  <a:pt x="139025" y="135488"/>
                </a:cubicBezTo>
                <a:lnTo>
                  <a:pt x="139025" y="89938"/>
                </a:lnTo>
                <a:cubicBezTo>
                  <a:pt x="139025" y="85238"/>
                  <a:pt x="141159" y="80900"/>
                  <a:pt x="145427" y="78369"/>
                </a:cubicBezTo>
                <a:close/>
                <a:moveTo>
                  <a:pt x="64775" y="56138"/>
                </a:moveTo>
                <a:cubicBezTo>
                  <a:pt x="61898" y="56138"/>
                  <a:pt x="59021" y="58657"/>
                  <a:pt x="59021" y="61536"/>
                </a:cubicBezTo>
                <a:lnTo>
                  <a:pt x="59021" y="162657"/>
                </a:lnTo>
                <a:cubicBezTo>
                  <a:pt x="59021" y="165896"/>
                  <a:pt x="61898" y="168775"/>
                  <a:pt x="65135" y="168775"/>
                </a:cubicBezTo>
                <a:lnTo>
                  <a:pt x="276230" y="168775"/>
                </a:lnTo>
                <a:cubicBezTo>
                  <a:pt x="279826" y="168775"/>
                  <a:pt x="282703" y="165896"/>
                  <a:pt x="282703" y="162657"/>
                </a:cubicBezTo>
                <a:lnTo>
                  <a:pt x="282703" y="80969"/>
                </a:lnTo>
                <a:lnTo>
                  <a:pt x="241707" y="80969"/>
                </a:lnTo>
                <a:lnTo>
                  <a:pt x="219770" y="95723"/>
                </a:lnTo>
                <a:cubicBezTo>
                  <a:pt x="217972" y="96803"/>
                  <a:pt x="216174" y="97162"/>
                  <a:pt x="214376" y="97162"/>
                </a:cubicBezTo>
                <a:cubicBezTo>
                  <a:pt x="212218" y="97162"/>
                  <a:pt x="210780" y="96803"/>
                  <a:pt x="208982" y="95723"/>
                </a:cubicBezTo>
                <a:cubicBezTo>
                  <a:pt x="205386" y="93204"/>
                  <a:pt x="203588" y="88886"/>
                  <a:pt x="204307" y="84567"/>
                </a:cubicBezTo>
                <a:lnTo>
                  <a:pt x="208982" y="56498"/>
                </a:lnTo>
                <a:lnTo>
                  <a:pt x="208982" y="56138"/>
                </a:lnTo>
                <a:close/>
                <a:moveTo>
                  <a:pt x="302826" y="34925"/>
                </a:moveTo>
                <a:cubicBezTo>
                  <a:pt x="306194" y="34925"/>
                  <a:pt x="308551" y="37282"/>
                  <a:pt x="308551" y="40313"/>
                </a:cubicBezTo>
                <a:cubicBezTo>
                  <a:pt x="308551" y="43343"/>
                  <a:pt x="306194" y="45701"/>
                  <a:pt x="302826" y="45701"/>
                </a:cubicBezTo>
                <a:cubicBezTo>
                  <a:pt x="300132" y="45701"/>
                  <a:pt x="297775" y="43343"/>
                  <a:pt x="297775" y="40313"/>
                </a:cubicBezTo>
                <a:cubicBezTo>
                  <a:pt x="297775" y="37282"/>
                  <a:pt x="300132" y="34925"/>
                  <a:pt x="302826" y="34925"/>
                </a:cubicBezTo>
                <a:close/>
                <a:moveTo>
                  <a:pt x="281526" y="34925"/>
                </a:moveTo>
                <a:cubicBezTo>
                  <a:pt x="284888" y="34925"/>
                  <a:pt x="287876" y="37282"/>
                  <a:pt x="287876" y="40313"/>
                </a:cubicBezTo>
                <a:cubicBezTo>
                  <a:pt x="287876" y="43343"/>
                  <a:pt x="284888" y="45701"/>
                  <a:pt x="281526" y="45701"/>
                </a:cubicBezTo>
                <a:cubicBezTo>
                  <a:pt x="278165" y="45701"/>
                  <a:pt x="275550" y="43343"/>
                  <a:pt x="275550" y="40313"/>
                </a:cubicBezTo>
                <a:cubicBezTo>
                  <a:pt x="275550" y="37282"/>
                  <a:pt x="278165" y="34925"/>
                  <a:pt x="281526" y="34925"/>
                </a:cubicBezTo>
                <a:close/>
                <a:moveTo>
                  <a:pt x="259675" y="34925"/>
                </a:moveTo>
                <a:cubicBezTo>
                  <a:pt x="263037" y="34925"/>
                  <a:pt x="265651" y="37282"/>
                  <a:pt x="265651" y="40313"/>
                </a:cubicBezTo>
                <a:cubicBezTo>
                  <a:pt x="265651" y="43343"/>
                  <a:pt x="263037" y="45701"/>
                  <a:pt x="259675" y="45701"/>
                </a:cubicBezTo>
                <a:cubicBezTo>
                  <a:pt x="255940" y="45701"/>
                  <a:pt x="253325" y="43343"/>
                  <a:pt x="253325" y="40313"/>
                </a:cubicBezTo>
                <a:cubicBezTo>
                  <a:pt x="253325" y="37282"/>
                  <a:pt x="255940" y="34925"/>
                  <a:pt x="259675" y="34925"/>
                </a:cubicBezTo>
                <a:close/>
                <a:moveTo>
                  <a:pt x="42839" y="33827"/>
                </a:moveTo>
                <a:cubicBezTo>
                  <a:pt x="39602" y="33827"/>
                  <a:pt x="36725" y="36346"/>
                  <a:pt x="36725" y="39585"/>
                </a:cubicBezTo>
                <a:lnTo>
                  <a:pt x="36725" y="191086"/>
                </a:lnTo>
                <a:lnTo>
                  <a:pt x="304640" y="191086"/>
                </a:lnTo>
                <a:lnTo>
                  <a:pt x="304640" y="80969"/>
                </a:lnTo>
                <a:lnTo>
                  <a:pt x="291334" y="80969"/>
                </a:lnTo>
                <a:lnTo>
                  <a:pt x="291334" y="162657"/>
                </a:lnTo>
                <a:cubicBezTo>
                  <a:pt x="291334" y="170934"/>
                  <a:pt x="284861" y="177771"/>
                  <a:pt x="276230" y="177771"/>
                </a:cubicBezTo>
                <a:lnTo>
                  <a:pt x="65135" y="177771"/>
                </a:lnTo>
                <a:cubicBezTo>
                  <a:pt x="56504" y="177771"/>
                  <a:pt x="49671" y="170934"/>
                  <a:pt x="49671" y="162657"/>
                </a:cubicBezTo>
                <a:lnTo>
                  <a:pt x="49671" y="61536"/>
                </a:lnTo>
                <a:cubicBezTo>
                  <a:pt x="49671" y="53619"/>
                  <a:pt x="56504" y="46782"/>
                  <a:pt x="64775" y="46782"/>
                </a:cubicBezTo>
                <a:lnTo>
                  <a:pt x="208982" y="46782"/>
                </a:lnTo>
                <a:lnTo>
                  <a:pt x="208982" y="33827"/>
                </a:lnTo>
                <a:close/>
                <a:moveTo>
                  <a:pt x="234874" y="8996"/>
                </a:moveTo>
                <a:cubicBezTo>
                  <a:pt x="225524" y="8996"/>
                  <a:pt x="217972" y="17273"/>
                  <a:pt x="217972" y="27349"/>
                </a:cubicBezTo>
                <a:lnTo>
                  <a:pt x="217972" y="29508"/>
                </a:lnTo>
                <a:lnTo>
                  <a:pt x="218332" y="51460"/>
                </a:lnTo>
                <a:lnTo>
                  <a:pt x="218332" y="56858"/>
                </a:lnTo>
                <a:cubicBezTo>
                  <a:pt x="218332" y="57218"/>
                  <a:pt x="218332" y="57578"/>
                  <a:pt x="218332" y="57938"/>
                </a:cubicBezTo>
                <a:lnTo>
                  <a:pt x="213297" y="86367"/>
                </a:lnTo>
                <a:cubicBezTo>
                  <a:pt x="212938" y="87446"/>
                  <a:pt x="213657" y="87806"/>
                  <a:pt x="214016" y="87806"/>
                </a:cubicBezTo>
                <a:cubicBezTo>
                  <a:pt x="214376" y="88166"/>
                  <a:pt x="214376" y="88166"/>
                  <a:pt x="214736" y="87806"/>
                </a:cubicBezTo>
                <a:lnTo>
                  <a:pt x="237751" y="72692"/>
                </a:lnTo>
                <a:cubicBezTo>
                  <a:pt x="238470" y="71972"/>
                  <a:pt x="239549" y="71972"/>
                  <a:pt x="240269" y="71972"/>
                </a:cubicBezTo>
                <a:lnTo>
                  <a:pt x="325498" y="71972"/>
                </a:lnTo>
                <a:cubicBezTo>
                  <a:pt x="334488" y="71972"/>
                  <a:pt x="342040" y="63336"/>
                  <a:pt x="342040" y="53260"/>
                </a:cubicBezTo>
                <a:lnTo>
                  <a:pt x="342040" y="27349"/>
                </a:lnTo>
                <a:cubicBezTo>
                  <a:pt x="342040" y="17273"/>
                  <a:pt x="334488" y="8996"/>
                  <a:pt x="325498" y="8996"/>
                </a:cubicBezTo>
                <a:close/>
                <a:moveTo>
                  <a:pt x="234874" y="0"/>
                </a:moveTo>
                <a:lnTo>
                  <a:pt x="325498" y="0"/>
                </a:lnTo>
                <a:cubicBezTo>
                  <a:pt x="339883" y="0"/>
                  <a:pt x="351390" y="12235"/>
                  <a:pt x="351390" y="27349"/>
                </a:cubicBezTo>
                <a:lnTo>
                  <a:pt x="351390" y="53260"/>
                </a:lnTo>
                <a:cubicBezTo>
                  <a:pt x="351390" y="68734"/>
                  <a:pt x="339883" y="80969"/>
                  <a:pt x="325498" y="80969"/>
                </a:cubicBezTo>
                <a:lnTo>
                  <a:pt x="313631" y="80969"/>
                </a:lnTo>
                <a:lnTo>
                  <a:pt x="313631" y="194685"/>
                </a:lnTo>
                <a:lnTo>
                  <a:pt x="340242" y="256580"/>
                </a:lnTo>
                <a:cubicBezTo>
                  <a:pt x="342400" y="261259"/>
                  <a:pt x="342040" y="266297"/>
                  <a:pt x="339163" y="270975"/>
                </a:cubicBezTo>
                <a:cubicBezTo>
                  <a:pt x="336287" y="274933"/>
                  <a:pt x="331612" y="277452"/>
                  <a:pt x="326577" y="277452"/>
                </a:cubicBezTo>
                <a:lnTo>
                  <a:pt x="14788" y="277452"/>
                </a:lnTo>
                <a:cubicBezTo>
                  <a:pt x="9754" y="277452"/>
                  <a:pt x="5079" y="274933"/>
                  <a:pt x="2202" y="270975"/>
                </a:cubicBezTo>
                <a:cubicBezTo>
                  <a:pt x="-315" y="266297"/>
                  <a:pt x="-675" y="261259"/>
                  <a:pt x="1123" y="256580"/>
                </a:cubicBezTo>
                <a:lnTo>
                  <a:pt x="27735" y="194685"/>
                </a:lnTo>
                <a:lnTo>
                  <a:pt x="27735" y="39585"/>
                </a:lnTo>
                <a:cubicBezTo>
                  <a:pt x="27735" y="31308"/>
                  <a:pt x="34567" y="24830"/>
                  <a:pt x="42839" y="24830"/>
                </a:cubicBezTo>
                <a:lnTo>
                  <a:pt x="208982" y="24830"/>
                </a:lnTo>
                <a:cubicBezTo>
                  <a:pt x="210420" y="10796"/>
                  <a:pt x="221209" y="0"/>
                  <a:pt x="234874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79" name="CustomShape 75">
            <a:extLst>
              <a:ext uri="{FF2B5EF4-FFF2-40B4-BE49-F238E27FC236}">
                <a16:creationId xmlns:a16="http://schemas.microsoft.com/office/drawing/2014/main" id="{818623D0-4D9C-412F-6BDB-7647B7C32362}"/>
              </a:ext>
            </a:extLst>
          </p:cNvPr>
          <p:cNvSpPr/>
          <p:nvPr/>
        </p:nvSpPr>
        <p:spPr>
          <a:xfrm>
            <a:off x="4523631" y="4268016"/>
            <a:ext cx="599400" cy="470520"/>
          </a:xfrm>
          <a:custGeom>
            <a:avLst/>
            <a:gdLst/>
            <a:ahLst/>
            <a:cxnLst/>
            <a:rect l="l" t="t" r="r" b="b"/>
            <a:pathLst>
              <a:path w="347301" h="272690">
                <a:moveTo>
                  <a:pt x="9377" y="219448"/>
                </a:moveTo>
                <a:lnTo>
                  <a:pt x="9377" y="235636"/>
                </a:lnTo>
                <a:cubicBezTo>
                  <a:pt x="9377" y="251106"/>
                  <a:pt x="20917" y="263697"/>
                  <a:pt x="35343" y="263697"/>
                </a:cubicBezTo>
                <a:lnTo>
                  <a:pt x="311237" y="263697"/>
                </a:lnTo>
                <a:cubicBezTo>
                  <a:pt x="326023" y="263697"/>
                  <a:pt x="338285" y="250746"/>
                  <a:pt x="338285" y="234917"/>
                </a:cubicBezTo>
                <a:lnTo>
                  <a:pt x="338285" y="219448"/>
                </a:lnTo>
                <a:lnTo>
                  <a:pt x="233698" y="219448"/>
                </a:lnTo>
                <a:cubicBezTo>
                  <a:pt x="228649" y="224844"/>
                  <a:pt x="221436" y="229880"/>
                  <a:pt x="215666" y="232039"/>
                </a:cubicBezTo>
                <a:cubicBezTo>
                  <a:pt x="215305" y="232399"/>
                  <a:pt x="214584" y="232399"/>
                  <a:pt x="214223" y="232399"/>
                </a:cubicBezTo>
                <a:lnTo>
                  <a:pt x="128390" y="232399"/>
                </a:lnTo>
                <a:cubicBezTo>
                  <a:pt x="120456" y="232399"/>
                  <a:pt x="113243" y="227002"/>
                  <a:pt x="109636" y="219448"/>
                </a:cubicBezTo>
                <a:close/>
                <a:moveTo>
                  <a:pt x="166286" y="146050"/>
                </a:moveTo>
                <a:lnTo>
                  <a:pt x="217162" y="146050"/>
                </a:lnTo>
                <a:cubicBezTo>
                  <a:pt x="219706" y="146050"/>
                  <a:pt x="221887" y="148248"/>
                  <a:pt x="221887" y="150813"/>
                </a:cubicBezTo>
                <a:cubicBezTo>
                  <a:pt x="221887" y="153377"/>
                  <a:pt x="219706" y="155209"/>
                  <a:pt x="217162" y="155209"/>
                </a:cubicBezTo>
                <a:lnTo>
                  <a:pt x="166286" y="155209"/>
                </a:lnTo>
                <a:cubicBezTo>
                  <a:pt x="163742" y="155209"/>
                  <a:pt x="161925" y="153377"/>
                  <a:pt x="161925" y="150813"/>
                </a:cubicBezTo>
                <a:cubicBezTo>
                  <a:pt x="161925" y="148248"/>
                  <a:pt x="163742" y="146050"/>
                  <a:pt x="166286" y="146050"/>
                </a:cubicBezTo>
                <a:close/>
                <a:moveTo>
                  <a:pt x="145373" y="138342"/>
                </a:moveTo>
                <a:cubicBezTo>
                  <a:pt x="147168" y="136525"/>
                  <a:pt x="149680" y="136525"/>
                  <a:pt x="151834" y="138342"/>
                </a:cubicBezTo>
                <a:cubicBezTo>
                  <a:pt x="153628" y="140159"/>
                  <a:pt x="153628" y="143067"/>
                  <a:pt x="151475" y="144884"/>
                </a:cubicBezTo>
                <a:lnTo>
                  <a:pt x="132811" y="163781"/>
                </a:lnTo>
                <a:cubicBezTo>
                  <a:pt x="131376" y="165598"/>
                  <a:pt x="129581" y="166325"/>
                  <a:pt x="127069" y="166325"/>
                </a:cubicBezTo>
                <a:cubicBezTo>
                  <a:pt x="124915" y="166325"/>
                  <a:pt x="123121" y="165598"/>
                  <a:pt x="121685" y="163781"/>
                </a:cubicBezTo>
                <a:lnTo>
                  <a:pt x="114507" y="156513"/>
                </a:lnTo>
                <a:cubicBezTo>
                  <a:pt x="112712" y="154696"/>
                  <a:pt x="112712" y="151788"/>
                  <a:pt x="114866" y="149971"/>
                </a:cubicBezTo>
                <a:cubicBezTo>
                  <a:pt x="116660" y="148154"/>
                  <a:pt x="119173" y="148154"/>
                  <a:pt x="120967" y="149971"/>
                </a:cubicBezTo>
                <a:lnTo>
                  <a:pt x="127069" y="156513"/>
                </a:lnTo>
                <a:close/>
                <a:moveTo>
                  <a:pt x="166621" y="106363"/>
                </a:moveTo>
                <a:lnTo>
                  <a:pt x="217193" y="106363"/>
                </a:lnTo>
                <a:cubicBezTo>
                  <a:pt x="219722" y="106363"/>
                  <a:pt x="221889" y="108127"/>
                  <a:pt x="221889" y="110949"/>
                </a:cubicBezTo>
                <a:cubicBezTo>
                  <a:pt x="221889" y="113418"/>
                  <a:pt x="219722" y="115535"/>
                  <a:pt x="217193" y="115535"/>
                </a:cubicBezTo>
                <a:lnTo>
                  <a:pt x="166621" y="115535"/>
                </a:lnTo>
                <a:cubicBezTo>
                  <a:pt x="164092" y="115535"/>
                  <a:pt x="161925" y="113418"/>
                  <a:pt x="161925" y="110949"/>
                </a:cubicBezTo>
                <a:cubicBezTo>
                  <a:pt x="161925" y="108127"/>
                  <a:pt x="164092" y="106363"/>
                  <a:pt x="166621" y="106363"/>
                </a:cubicBezTo>
                <a:close/>
                <a:moveTo>
                  <a:pt x="142123" y="98655"/>
                </a:moveTo>
                <a:cubicBezTo>
                  <a:pt x="143933" y="96838"/>
                  <a:pt x="146829" y="97201"/>
                  <a:pt x="148640" y="98655"/>
                </a:cubicBezTo>
                <a:cubicBezTo>
                  <a:pt x="150450" y="100472"/>
                  <a:pt x="150450" y="103379"/>
                  <a:pt x="148640" y="105196"/>
                </a:cubicBezTo>
                <a:lnTo>
                  <a:pt x="129813" y="124456"/>
                </a:lnTo>
                <a:cubicBezTo>
                  <a:pt x="128002" y="125546"/>
                  <a:pt x="126192" y="126636"/>
                  <a:pt x="124020" y="126636"/>
                </a:cubicBezTo>
                <a:cubicBezTo>
                  <a:pt x="121847" y="126636"/>
                  <a:pt x="120037" y="125546"/>
                  <a:pt x="118589" y="124093"/>
                </a:cubicBezTo>
                <a:lnTo>
                  <a:pt x="111347" y="116825"/>
                </a:lnTo>
                <a:cubicBezTo>
                  <a:pt x="109537" y="114644"/>
                  <a:pt x="109537" y="112100"/>
                  <a:pt x="111347" y="110283"/>
                </a:cubicBezTo>
                <a:cubicBezTo>
                  <a:pt x="113158" y="108466"/>
                  <a:pt x="116054" y="108466"/>
                  <a:pt x="117865" y="110283"/>
                </a:cubicBezTo>
                <a:lnTo>
                  <a:pt x="124020" y="116825"/>
                </a:lnTo>
                <a:close/>
                <a:moveTo>
                  <a:pt x="166286" y="65088"/>
                </a:moveTo>
                <a:lnTo>
                  <a:pt x="217162" y="65088"/>
                </a:lnTo>
                <a:cubicBezTo>
                  <a:pt x="219706" y="65088"/>
                  <a:pt x="221887" y="67286"/>
                  <a:pt x="221887" y="69850"/>
                </a:cubicBezTo>
                <a:cubicBezTo>
                  <a:pt x="221887" y="72415"/>
                  <a:pt x="219706" y="74246"/>
                  <a:pt x="217162" y="74246"/>
                </a:cubicBezTo>
                <a:lnTo>
                  <a:pt x="166286" y="74246"/>
                </a:lnTo>
                <a:cubicBezTo>
                  <a:pt x="163742" y="74246"/>
                  <a:pt x="161925" y="72415"/>
                  <a:pt x="161925" y="69850"/>
                </a:cubicBezTo>
                <a:cubicBezTo>
                  <a:pt x="161925" y="67286"/>
                  <a:pt x="163742" y="65088"/>
                  <a:pt x="166286" y="65088"/>
                </a:cubicBezTo>
                <a:close/>
                <a:moveTo>
                  <a:pt x="55179" y="58639"/>
                </a:moveTo>
                <a:cubicBezTo>
                  <a:pt x="48687" y="58639"/>
                  <a:pt x="43277" y="63675"/>
                  <a:pt x="43277" y="70151"/>
                </a:cubicBezTo>
                <a:lnTo>
                  <a:pt x="43277" y="210094"/>
                </a:lnTo>
                <a:lnTo>
                  <a:pt x="112521" y="210094"/>
                </a:lnTo>
                <a:cubicBezTo>
                  <a:pt x="114685" y="210094"/>
                  <a:pt x="116489" y="211533"/>
                  <a:pt x="117210" y="213692"/>
                </a:cubicBezTo>
                <a:cubicBezTo>
                  <a:pt x="118652" y="218009"/>
                  <a:pt x="122620" y="223045"/>
                  <a:pt x="128390" y="223045"/>
                </a:cubicBezTo>
                <a:lnTo>
                  <a:pt x="213141" y="223045"/>
                </a:lnTo>
                <a:cubicBezTo>
                  <a:pt x="217469" y="221606"/>
                  <a:pt x="223600" y="217289"/>
                  <a:pt x="227928" y="211893"/>
                </a:cubicBezTo>
                <a:cubicBezTo>
                  <a:pt x="229010" y="210814"/>
                  <a:pt x="230092" y="210094"/>
                  <a:pt x="231534" y="210094"/>
                </a:cubicBezTo>
                <a:lnTo>
                  <a:pt x="298975" y="210094"/>
                </a:lnTo>
                <a:lnTo>
                  <a:pt x="298975" y="70151"/>
                </a:lnTo>
                <a:cubicBezTo>
                  <a:pt x="298975" y="63675"/>
                  <a:pt x="293565" y="58639"/>
                  <a:pt x="287434" y="58639"/>
                </a:cubicBezTo>
                <a:lnTo>
                  <a:pt x="249567" y="58639"/>
                </a:lnTo>
                <a:lnTo>
                  <a:pt x="249567" y="181674"/>
                </a:lnTo>
                <a:cubicBezTo>
                  <a:pt x="249567" y="189229"/>
                  <a:pt x="243436" y="194985"/>
                  <a:pt x="235862" y="194985"/>
                </a:cubicBezTo>
                <a:lnTo>
                  <a:pt x="106390" y="194985"/>
                </a:lnTo>
                <a:cubicBezTo>
                  <a:pt x="99177" y="194985"/>
                  <a:pt x="93046" y="189229"/>
                  <a:pt x="93046" y="181674"/>
                </a:cubicBezTo>
                <a:lnTo>
                  <a:pt x="93046" y="58639"/>
                </a:lnTo>
                <a:close/>
                <a:moveTo>
                  <a:pt x="143786" y="57380"/>
                </a:moveTo>
                <a:cubicBezTo>
                  <a:pt x="145581" y="55563"/>
                  <a:pt x="148452" y="55563"/>
                  <a:pt x="150247" y="57380"/>
                </a:cubicBezTo>
                <a:cubicBezTo>
                  <a:pt x="152041" y="59197"/>
                  <a:pt x="152041" y="62104"/>
                  <a:pt x="150247" y="64284"/>
                </a:cubicBezTo>
                <a:lnTo>
                  <a:pt x="131224" y="83181"/>
                </a:lnTo>
                <a:cubicBezTo>
                  <a:pt x="129789" y="84635"/>
                  <a:pt x="127994" y="85361"/>
                  <a:pt x="125841" y="85361"/>
                </a:cubicBezTo>
                <a:cubicBezTo>
                  <a:pt x="123687" y="85361"/>
                  <a:pt x="121534" y="84635"/>
                  <a:pt x="120098" y="83181"/>
                </a:cubicBezTo>
                <a:lnTo>
                  <a:pt x="112920" y="75550"/>
                </a:lnTo>
                <a:cubicBezTo>
                  <a:pt x="111125" y="73733"/>
                  <a:pt x="111125" y="70825"/>
                  <a:pt x="112920" y="69008"/>
                </a:cubicBezTo>
                <a:cubicBezTo>
                  <a:pt x="115073" y="67191"/>
                  <a:pt x="117944" y="67191"/>
                  <a:pt x="119739" y="69008"/>
                </a:cubicBezTo>
                <a:lnTo>
                  <a:pt x="125841" y="75550"/>
                </a:lnTo>
                <a:close/>
                <a:moveTo>
                  <a:pt x="102423" y="38493"/>
                </a:moveTo>
                <a:lnTo>
                  <a:pt x="102423" y="181674"/>
                </a:lnTo>
                <a:cubicBezTo>
                  <a:pt x="102423" y="184192"/>
                  <a:pt x="104226" y="185631"/>
                  <a:pt x="106390" y="185631"/>
                </a:cubicBezTo>
                <a:lnTo>
                  <a:pt x="235862" y="185631"/>
                </a:lnTo>
                <a:cubicBezTo>
                  <a:pt x="238387" y="185631"/>
                  <a:pt x="240190" y="184192"/>
                  <a:pt x="240190" y="181674"/>
                </a:cubicBezTo>
                <a:lnTo>
                  <a:pt x="240190" y="38493"/>
                </a:lnTo>
                <a:close/>
                <a:moveTo>
                  <a:pt x="112161" y="8993"/>
                </a:moveTo>
                <a:cubicBezTo>
                  <a:pt x="106751" y="8993"/>
                  <a:pt x="102423" y="13670"/>
                  <a:pt x="102423" y="19066"/>
                </a:cubicBezTo>
                <a:lnTo>
                  <a:pt x="102423" y="29499"/>
                </a:lnTo>
                <a:lnTo>
                  <a:pt x="240190" y="29499"/>
                </a:lnTo>
                <a:lnTo>
                  <a:pt x="240190" y="19426"/>
                </a:lnTo>
                <a:cubicBezTo>
                  <a:pt x="240190" y="13670"/>
                  <a:pt x="235501" y="8993"/>
                  <a:pt x="229731" y="8993"/>
                </a:cubicBezTo>
                <a:close/>
                <a:moveTo>
                  <a:pt x="112161" y="0"/>
                </a:moveTo>
                <a:lnTo>
                  <a:pt x="229731" y="0"/>
                </a:lnTo>
                <a:cubicBezTo>
                  <a:pt x="240551" y="0"/>
                  <a:pt x="249567" y="8634"/>
                  <a:pt x="249567" y="19426"/>
                </a:cubicBezTo>
                <a:lnTo>
                  <a:pt x="249567" y="49285"/>
                </a:lnTo>
                <a:lnTo>
                  <a:pt x="287434" y="49285"/>
                </a:lnTo>
                <a:cubicBezTo>
                  <a:pt x="298614" y="49285"/>
                  <a:pt x="308352" y="58639"/>
                  <a:pt x="308352" y="70151"/>
                </a:cubicBezTo>
                <a:lnTo>
                  <a:pt x="308352" y="210094"/>
                </a:lnTo>
                <a:lnTo>
                  <a:pt x="341892" y="210094"/>
                </a:lnTo>
                <a:cubicBezTo>
                  <a:pt x="345138" y="210094"/>
                  <a:pt x="347301" y="212612"/>
                  <a:pt x="347301" y="215850"/>
                </a:cubicBezTo>
                <a:lnTo>
                  <a:pt x="347301" y="234917"/>
                </a:lnTo>
                <a:cubicBezTo>
                  <a:pt x="347301" y="255782"/>
                  <a:pt x="331072" y="272690"/>
                  <a:pt x="311237" y="272690"/>
                </a:cubicBezTo>
                <a:lnTo>
                  <a:pt x="35343" y="272690"/>
                </a:lnTo>
                <a:cubicBezTo>
                  <a:pt x="15868" y="272690"/>
                  <a:pt x="0" y="256142"/>
                  <a:pt x="0" y="235636"/>
                </a:cubicBezTo>
                <a:lnTo>
                  <a:pt x="0" y="216929"/>
                </a:lnTo>
                <a:cubicBezTo>
                  <a:pt x="0" y="213332"/>
                  <a:pt x="2885" y="210094"/>
                  <a:pt x="6852" y="210094"/>
                </a:cubicBezTo>
                <a:lnTo>
                  <a:pt x="34261" y="210094"/>
                </a:lnTo>
                <a:lnTo>
                  <a:pt x="34261" y="70151"/>
                </a:lnTo>
                <a:cubicBezTo>
                  <a:pt x="34261" y="58639"/>
                  <a:pt x="43638" y="49285"/>
                  <a:pt x="55179" y="49285"/>
                </a:cubicBezTo>
                <a:lnTo>
                  <a:pt x="93046" y="49285"/>
                </a:lnTo>
                <a:lnTo>
                  <a:pt x="93046" y="19066"/>
                </a:lnTo>
                <a:cubicBezTo>
                  <a:pt x="93046" y="8634"/>
                  <a:pt x="101702" y="0"/>
                  <a:pt x="112161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0" name="CustomShape 76">
            <a:extLst>
              <a:ext uri="{FF2B5EF4-FFF2-40B4-BE49-F238E27FC236}">
                <a16:creationId xmlns:a16="http://schemas.microsoft.com/office/drawing/2014/main" id="{B3E5CF9F-4A7E-2C9C-3FB8-1C6846C1ED10}"/>
              </a:ext>
            </a:extLst>
          </p:cNvPr>
          <p:cNvSpPr/>
          <p:nvPr/>
        </p:nvSpPr>
        <p:spPr>
          <a:xfrm>
            <a:off x="4814871" y="2162016"/>
            <a:ext cx="569160" cy="519840"/>
          </a:xfrm>
          <a:custGeom>
            <a:avLst/>
            <a:gdLst/>
            <a:ahLst/>
            <a:cxnLst/>
            <a:rect l="l" t="t" r="r" b="b"/>
            <a:pathLst>
              <a:path w="329840" h="301266">
                <a:moveTo>
                  <a:pt x="164920" y="209701"/>
                </a:moveTo>
                <a:lnTo>
                  <a:pt x="164920" y="247405"/>
                </a:lnTo>
                <a:cubicBezTo>
                  <a:pt x="164920" y="252073"/>
                  <a:pt x="168521" y="256022"/>
                  <a:pt x="173562" y="256022"/>
                </a:cubicBezTo>
                <a:lnTo>
                  <a:pt x="175003" y="256022"/>
                </a:lnTo>
                <a:cubicBezTo>
                  <a:pt x="179684" y="256022"/>
                  <a:pt x="183645" y="252073"/>
                  <a:pt x="183645" y="247405"/>
                </a:cubicBezTo>
                <a:lnTo>
                  <a:pt x="183645" y="209701"/>
                </a:lnTo>
                <a:close/>
                <a:moveTo>
                  <a:pt x="143675" y="209701"/>
                </a:moveTo>
                <a:lnTo>
                  <a:pt x="115588" y="281158"/>
                </a:lnTo>
                <a:cubicBezTo>
                  <a:pt x="114148" y="284390"/>
                  <a:pt x="114148" y="289058"/>
                  <a:pt x="115588" y="291212"/>
                </a:cubicBezTo>
                <a:cubicBezTo>
                  <a:pt x="116308" y="292289"/>
                  <a:pt x="117028" y="292648"/>
                  <a:pt x="118108" y="292648"/>
                </a:cubicBezTo>
                <a:lnTo>
                  <a:pt x="235137" y="292648"/>
                </a:lnTo>
                <a:cubicBezTo>
                  <a:pt x="235497" y="292648"/>
                  <a:pt x="235857" y="292648"/>
                  <a:pt x="235857" y="292648"/>
                </a:cubicBezTo>
                <a:cubicBezTo>
                  <a:pt x="235857" y="292289"/>
                  <a:pt x="237298" y="290853"/>
                  <a:pt x="234057" y="280799"/>
                </a:cubicBezTo>
                <a:lnTo>
                  <a:pt x="205970" y="209701"/>
                </a:lnTo>
                <a:lnTo>
                  <a:pt x="192287" y="209701"/>
                </a:lnTo>
                <a:lnTo>
                  <a:pt x="192287" y="247405"/>
                </a:lnTo>
                <a:cubicBezTo>
                  <a:pt x="192287" y="256741"/>
                  <a:pt x="184365" y="264640"/>
                  <a:pt x="175003" y="264640"/>
                </a:cubicBezTo>
                <a:lnTo>
                  <a:pt x="173562" y="264640"/>
                </a:lnTo>
                <a:cubicBezTo>
                  <a:pt x="164200" y="264640"/>
                  <a:pt x="156278" y="256741"/>
                  <a:pt x="156278" y="247405"/>
                </a:cubicBezTo>
                <a:lnTo>
                  <a:pt x="156278" y="209701"/>
                </a:lnTo>
                <a:close/>
                <a:moveTo>
                  <a:pt x="123364" y="182563"/>
                </a:moveTo>
                <a:lnTo>
                  <a:pt x="214773" y="182563"/>
                </a:lnTo>
                <a:cubicBezTo>
                  <a:pt x="217283" y="182563"/>
                  <a:pt x="218717" y="184849"/>
                  <a:pt x="218717" y="187135"/>
                </a:cubicBezTo>
                <a:cubicBezTo>
                  <a:pt x="218717" y="189802"/>
                  <a:pt x="217283" y="191707"/>
                  <a:pt x="214773" y="191707"/>
                </a:cubicBezTo>
                <a:lnTo>
                  <a:pt x="123364" y="191707"/>
                </a:lnTo>
                <a:cubicBezTo>
                  <a:pt x="121213" y="191707"/>
                  <a:pt x="119062" y="189802"/>
                  <a:pt x="119062" y="187135"/>
                </a:cubicBezTo>
                <a:cubicBezTo>
                  <a:pt x="119062" y="184849"/>
                  <a:pt x="121213" y="182563"/>
                  <a:pt x="123364" y="182563"/>
                </a:cubicBezTo>
                <a:close/>
                <a:moveTo>
                  <a:pt x="8642" y="168048"/>
                </a:moveTo>
                <a:lnTo>
                  <a:pt x="8642" y="190670"/>
                </a:lnTo>
                <a:cubicBezTo>
                  <a:pt x="8642" y="196416"/>
                  <a:pt x="13683" y="201084"/>
                  <a:pt x="19445" y="201084"/>
                </a:cubicBezTo>
                <a:lnTo>
                  <a:pt x="140794" y="201084"/>
                </a:lnTo>
                <a:lnTo>
                  <a:pt x="160599" y="201084"/>
                </a:lnTo>
                <a:lnTo>
                  <a:pt x="187966" y="201084"/>
                </a:lnTo>
                <a:lnTo>
                  <a:pt x="208851" y="201084"/>
                </a:lnTo>
                <a:lnTo>
                  <a:pt x="311116" y="201084"/>
                </a:lnTo>
                <a:cubicBezTo>
                  <a:pt x="316517" y="201084"/>
                  <a:pt x="321198" y="196416"/>
                  <a:pt x="321198" y="190670"/>
                </a:cubicBezTo>
                <a:lnTo>
                  <a:pt x="321198" y="168048"/>
                </a:lnTo>
                <a:close/>
                <a:moveTo>
                  <a:pt x="152419" y="30840"/>
                </a:moveTo>
                <a:cubicBezTo>
                  <a:pt x="150609" y="30840"/>
                  <a:pt x="148800" y="32276"/>
                  <a:pt x="148800" y="34430"/>
                </a:cubicBezTo>
                <a:lnTo>
                  <a:pt x="148800" y="70685"/>
                </a:lnTo>
                <a:lnTo>
                  <a:pt x="148800" y="101914"/>
                </a:lnTo>
                <a:cubicBezTo>
                  <a:pt x="148800" y="104427"/>
                  <a:pt x="146628" y="106581"/>
                  <a:pt x="144456" y="106581"/>
                </a:cubicBezTo>
                <a:cubicBezTo>
                  <a:pt x="141923" y="106581"/>
                  <a:pt x="140113" y="104427"/>
                  <a:pt x="140113" y="101914"/>
                </a:cubicBezTo>
                <a:lnTo>
                  <a:pt x="140113" y="70685"/>
                </a:lnTo>
                <a:cubicBezTo>
                  <a:pt x="140113" y="68531"/>
                  <a:pt x="138303" y="66736"/>
                  <a:pt x="136131" y="66736"/>
                </a:cubicBezTo>
                <a:cubicBezTo>
                  <a:pt x="134322" y="66736"/>
                  <a:pt x="132512" y="68531"/>
                  <a:pt x="132512" y="70685"/>
                </a:cubicBezTo>
                <a:lnTo>
                  <a:pt x="132512" y="113401"/>
                </a:lnTo>
                <a:cubicBezTo>
                  <a:pt x="132512" y="120221"/>
                  <a:pt x="137579" y="125605"/>
                  <a:pt x="144456" y="125964"/>
                </a:cubicBezTo>
                <a:cubicBezTo>
                  <a:pt x="144818" y="125964"/>
                  <a:pt x="144818" y="125964"/>
                  <a:pt x="145180" y="125964"/>
                </a:cubicBezTo>
                <a:lnTo>
                  <a:pt x="190424" y="125964"/>
                </a:lnTo>
                <a:cubicBezTo>
                  <a:pt x="198748" y="125964"/>
                  <a:pt x="205263" y="119503"/>
                  <a:pt x="205263" y="111247"/>
                </a:cubicBezTo>
                <a:lnTo>
                  <a:pt x="205263" y="52737"/>
                </a:lnTo>
                <a:cubicBezTo>
                  <a:pt x="205263" y="50583"/>
                  <a:pt x="203454" y="48788"/>
                  <a:pt x="201282" y="48788"/>
                </a:cubicBezTo>
                <a:cubicBezTo>
                  <a:pt x="199110" y="48788"/>
                  <a:pt x="197663" y="50583"/>
                  <a:pt x="197663" y="52737"/>
                </a:cubicBezTo>
                <a:lnTo>
                  <a:pt x="197663" y="86120"/>
                </a:lnTo>
                <a:cubicBezTo>
                  <a:pt x="197663" y="88274"/>
                  <a:pt x="195491" y="90068"/>
                  <a:pt x="193319" y="90068"/>
                </a:cubicBezTo>
                <a:cubicBezTo>
                  <a:pt x="190786" y="90068"/>
                  <a:pt x="188976" y="88274"/>
                  <a:pt x="188976" y="86120"/>
                </a:cubicBezTo>
                <a:lnTo>
                  <a:pt x="188976" y="52737"/>
                </a:lnTo>
                <a:cubicBezTo>
                  <a:pt x="188976" y="50583"/>
                  <a:pt x="187166" y="48788"/>
                  <a:pt x="184994" y="48788"/>
                </a:cubicBezTo>
                <a:cubicBezTo>
                  <a:pt x="183185" y="48788"/>
                  <a:pt x="181375" y="50583"/>
                  <a:pt x="181375" y="52737"/>
                </a:cubicBezTo>
                <a:lnTo>
                  <a:pt x="181375" y="86120"/>
                </a:lnTo>
                <a:cubicBezTo>
                  <a:pt x="181375" y="88274"/>
                  <a:pt x="179203" y="90427"/>
                  <a:pt x="176670" y="90427"/>
                </a:cubicBezTo>
                <a:cubicBezTo>
                  <a:pt x="174498" y="90427"/>
                  <a:pt x="172688" y="88274"/>
                  <a:pt x="172688" y="86120"/>
                </a:cubicBezTo>
                <a:lnTo>
                  <a:pt x="172688" y="52737"/>
                </a:lnTo>
                <a:cubicBezTo>
                  <a:pt x="172688" y="50583"/>
                  <a:pt x="170878" y="48788"/>
                  <a:pt x="168707" y="48788"/>
                </a:cubicBezTo>
                <a:cubicBezTo>
                  <a:pt x="166535" y="48788"/>
                  <a:pt x="164725" y="50583"/>
                  <a:pt x="164725" y="52737"/>
                </a:cubicBezTo>
                <a:lnTo>
                  <a:pt x="164725" y="86120"/>
                </a:lnTo>
                <a:cubicBezTo>
                  <a:pt x="164725" y="88274"/>
                  <a:pt x="162916" y="90427"/>
                  <a:pt x="160382" y="90427"/>
                </a:cubicBezTo>
                <a:cubicBezTo>
                  <a:pt x="157848" y="90427"/>
                  <a:pt x="156400" y="88274"/>
                  <a:pt x="156400" y="86120"/>
                </a:cubicBezTo>
                <a:lnTo>
                  <a:pt x="156400" y="52737"/>
                </a:lnTo>
                <a:lnTo>
                  <a:pt x="156400" y="34430"/>
                </a:lnTo>
                <a:cubicBezTo>
                  <a:pt x="156400" y="32276"/>
                  <a:pt x="154591" y="30840"/>
                  <a:pt x="152419" y="30840"/>
                </a:cubicBezTo>
                <a:close/>
                <a:moveTo>
                  <a:pt x="152419" y="22225"/>
                </a:moveTo>
                <a:cubicBezTo>
                  <a:pt x="159296" y="22225"/>
                  <a:pt x="164725" y="27969"/>
                  <a:pt x="164725" y="34430"/>
                </a:cubicBezTo>
                <a:lnTo>
                  <a:pt x="164725" y="40891"/>
                </a:lnTo>
                <a:cubicBezTo>
                  <a:pt x="166173" y="40532"/>
                  <a:pt x="167621" y="40173"/>
                  <a:pt x="168707" y="40173"/>
                </a:cubicBezTo>
                <a:cubicBezTo>
                  <a:pt x="171964" y="40173"/>
                  <a:pt x="174860" y="41609"/>
                  <a:pt x="176670" y="43404"/>
                </a:cubicBezTo>
                <a:cubicBezTo>
                  <a:pt x="178841" y="41609"/>
                  <a:pt x="182099" y="40173"/>
                  <a:pt x="184994" y="40173"/>
                </a:cubicBezTo>
                <a:cubicBezTo>
                  <a:pt x="188252" y="40173"/>
                  <a:pt x="191147" y="41609"/>
                  <a:pt x="193319" y="43404"/>
                </a:cubicBezTo>
                <a:cubicBezTo>
                  <a:pt x="195491" y="41609"/>
                  <a:pt x="198386" y="40173"/>
                  <a:pt x="201282" y="40173"/>
                </a:cubicBezTo>
                <a:cubicBezTo>
                  <a:pt x="208159" y="40173"/>
                  <a:pt x="213950" y="45917"/>
                  <a:pt x="213950" y="52737"/>
                </a:cubicBezTo>
                <a:lnTo>
                  <a:pt x="213950" y="111247"/>
                </a:lnTo>
                <a:cubicBezTo>
                  <a:pt x="213950" y="124169"/>
                  <a:pt x="203454" y="134579"/>
                  <a:pt x="190424" y="134579"/>
                </a:cubicBezTo>
                <a:lnTo>
                  <a:pt x="144456" y="134579"/>
                </a:lnTo>
                <a:cubicBezTo>
                  <a:pt x="144094" y="134579"/>
                  <a:pt x="143732" y="134579"/>
                  <a:pt x="143370" y="134579"/>
                </a:cubicBezTo>
                <a:cubicBezTo>
                  <a:pt x="132512" y="133502"/>
                  <a:pt x="123825" y="124528"/>
                  <a:pt x="123825" y="113401"/>
                </a:cubicBezTo>
                <a:lnTo>
                  <a:pt x="123825" y="70685"/>
                </a:lnTo>
                <a:cubicBezTo>
                  <a:pt x="123825" y="63505"/>
                  <a:pt x="129254" y="58121"/>
                  <a:pt x="136131" y="58121"/>
                </a:cubicBezTo>
                <a:cubicBezTo>
                  <a:pt x="137217" y="58121"/>
                  <a:pt x="138665" y="58480"/>
                  <a:pt x="140113" y="58839"/>
                </a:cubicBezTo>
                <a:lnTo>
                  <a:pt x="140113" y="34430"/>
                </a:lnTo>
                <a:cubicBezTo>
                  <a:pt x="140113" y="27969"/>
                  <a:pt x="145542" y="22225"/>
                  <a:pt x="152419" y="22225"/>
                </a:cubicBezTo>
                <a:close/>
                <a:moveTo>
                  <a:pt x="19445" y="8618"/>
                </a:moveTo>
                <a:cubicBezTo>
                  <a:pt x="13683" y="8618"/>
                  <a:pt x="8642" y="13286"/>
                  <a:pt x="8642" y="19031"/>
                </a:cubicBezTo>
                <a:lnTo>
                  <a:pt x="8642" y="159431"/>
                </a:lnTo>
                <a:lnTo>
                  <a:pt x="321198" y="159431"/>
                </a:lnTo>
                <a:lnTo>
                  <a:pt x="321198" y="19031"/>
                </a:lnTo>
                <a:cubicBezTo>
                  <a:pt x="321198" y="13286"/>
                  <a:pt x="316517" y="8618"/>
                  <a:pt x="311116" y="8618"/>
                </a:cubicBezTo>
                <a:close/>
                <a:moveTo>
                  <a:pt x="19445" y="0"/>
                </a:moveTo>
                <a:lnTo>
                  <a:pt x="311116" y="0"/>
                </a:lnTo>
                <a:cubicBezTo>
                  <a:pt x="321198" y="0"/>
                  <a:pt x="329840" y="8618"/>
                  <a:pt x="329840" y="19031"/>
                </a:cubicBezTo>
                <a:lnTo>
                  <a:pt x="329840" y="190670"/>
                </a:lnTo>
                <a:cubicBezTo>
                  <a:pt x="329840" y="201084"/>
                  <a:pt x="321198" y="209701"/>
                  <a:pt x="311116" y="209701"/>
                </a:cubicBezTo>
                <a:lnTo>
                  <a:pt x="214972" y="209701"/>
                </a:lnTo>
                <a:lnTo>
                  <a:pt x="242339" y="277926"/>
                </a:lnTo>
                <a:cubicBezTo>
                  <a:pt x="245580" y="287621"/>
                  <a:pt x="245580" y="293726"/>
                  <a:pt x="243059" y="297316"/>
                </a:cubicBezTo>
                <a:cubicBezTo>
                  <a:pt x="241619" y="299112"/>
                  <a:pt x="239098" y="301266"/>
                  <a:pt x="235137" y="301266"/>
                </a:cubicBezTo>
                <a:lnTo>
                  <a:pt x="118108" y="301266"/>
                </a:lnTo>
                <a:cubicBezTo>
                  <a:pt x="114148" y="301266"/>
                  <a:pt x="110547" y="299471"/>
                  <a:pt x="108386" y="295880"/>
                </a:cubicBezTo>
                <a:cubicBezTo>
                  <a:pt x="105145" y="291212"/>
                  <a:pt x="105145" y="283671"/>
                  <a:pt x="107666" y="277567"/>
                </a:cubicBezTo>
                <a:lnTo>
                  <a:pt x="134313" y="209701"/>
                </a:lnTo>
                <a:lnTo>
                  <a:pt x="19445" y="209701"/>
                </a:lnTo>
                <a:cubicBezTo>
                  <a:pt x="8642" y="209701"/>
                  <a:pt x="0" y="201084"/>
                  <a:pt x="0" y="190670"/>
                </a:cubicBezTo>
                <a:lnTo>
                  <a:pt x="0" y="19031"/>
                </a:lnTo>
                <a:cubicBezTo>
                  <a:pt x="0" y="8618"/>
                  <a:pt x="8642" y="0"/>
                  <a:pt x="19445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1" name="CustomShape 77">
            <a:extLst>
              <a:ext uri="{FF2B5EF4-FFF2-40B4-BE49-F238E27FC236}">
                <a16:creationId xmlns:a16="http://schemas.microsoft.com/office/drawing/2014/main" id="{AC75C1DE-D686-129E-23D5-44DE5F44863B}"/>
              </a:ext>
            </a:extLst>
          </p:cNvPr>
          <p:cNvSpPr/>
          <p:nvPr/>
        </p:nvSpPr>
        <p:spPr>
          <a:xfrm>
            <a:off x="1633911" y="3134016"/>
            <a:ext cx="1684440" cy="30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400" b="1" strike="noStrike" spc="-12">
                <a:solidFill>
                  <a:srgbClr val="111340"/>
                </a:solidFill>
                <a:latin typeface="Poppins"/>
                <a:ea typeface="DejaVu Sans"/>
              </a:rPr>
              <a:t>ONLINE</a:t>
            </a:r>
            <a:endParaRPr lang="cs-CZ" sz="1400" b="0" strike="noStrike" spc="-1">
              <a:latin typeface="Arial"/>
            </a:endParaRPr>
          </a:p>
        </p:txBody>
      </p:sp>
      <p:sp>
        <p:nvSpPr>
          <p:cNvPr id="82" name="CustomShape 78">
            <a:extLst>
              <a:ext uri="{FF2B5EF4-FFF2-40B4-BE49-F238E27FC236}">
                <a16:creationId xmlns:a16="http://schemas.microsoft.com/office/drawing/2014/main" id="{578CB21E-59B7-FF8B-79DD-54561D5ED43E}"/>
              </a:ext>
            </a:extLst>
          </p:cNvPr>
          <p:cNvSpPr/>
          <p:nvPr/>
        </p:nvSpPr>
        <p:spPr>
          <a:xfrm>
            <a:off x="1651911" y="3509496"/>
            <a:ext cx="1759320" cy="43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400" b="1" strike="noStrike" spc="-9">
                <a:solidFill>
                  <a:srgbClr val="111340"/>
                </a:solidFill>
                <a:latin typeface="Poppins"/>
                <a:ea typeface="DejaVu Sans"/>
              </a:rPr>
              <a:t>ÚTERÝ 18:00 hod..</a:t>
            </a:r>
            <a:endParaRPr lang="cs-CZ" sz="1400" b="0" strike="noStrike" spc="-1">
              <a:latin typeface="Arial"/>
            </a:endParaRPr>
          </a:p>
        </p:txBody>
      </p:sp>
      <p:sp>
        <p:nvSpPr>
          <p:cNvPr id="83" name="CustomShape 79">
            <a:extLst>
              <a:ext uri="{FF2B5EF4-FFF2-40B4-BE49-F238E27FC236}">
                <a16:creationId xmlns:a16="http://schemas.microsoft.com/office/drawing/2014/main" id="{4CC95B4B-B56D-45B8-2D19-83081DCE905A}"/>
              </a:ext>
            </a:extLst>
          </p:cNvPr>
          <p:cNvSpPr/>
          <p:nvPr/>
        </p:nvSpPr>
        <p:spPr>
          <a:xfrm>
            <a:off x="3510231" y="2662776"/>
            <a:ext cx="1684440" cy="47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280" b="1" strike="noStrike" spc="-12">
                <a:solidFill>
                  <a:srgbClr val="111340"/>
                </a:solidFill>
                <a:latin typeface="Poppins"/>
                <a:ea typeface="DejaVu Sans"/>
              </a:rPr>
              <a:t>Komunitní Energetika</a:t>
            </a:r>
            <a:endParaRPr lang="cs-CZ" sz="1280" b="0" strike="noStrike" spc="-1">
              <a:latin typeface="Arial"/>
            </a:endParaRPr>
          </a:p>
        </p:txBody>
      </p:sp>
      <p:sp>
        <p:nvSpPr>
          <p:cNvPr id="84" name="CustomShape 80">
            <a:extLst>
              <a:ext uri="{FF2B5EF4-FFF2-40B4-BE49-F238E27FC236}">
                <a16:creationId xmlns:a16="http://schemas.microsoft.com/office/drawing/2014/main" id="{F9926C35-F1C5-EA67-29AC-00DAB960A430}"/>
              </a:ext>
            </a:extLst>
          </p:cNvPr>
          <p:cNvSpPr/>
          <p:nvPr/>
        </p:nvSpPr>
        <p:spPr>
          <a:xfrm>
            <a:off x="3526791" y="3209976"/>
            <a:ext cx="178632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obec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občana.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všechny</a:t>
            </a:r>
            <a:endParaRPr lang="cs-CZ" sz="1200" b="0" strike="noStrike" spc="-1">
              <a:latin typeface="Arial"/>
            </a:endParaRPr>
          </a:p>
        </p:txBody>
      </p:sp>
      <p:sp>
        <p:nvSpPr>
          <p:cNvPr id="85" name="CustomShape 81">
            <a:extLst>
              <a:ext uri="{FF2B5EF4-FFF2-40B4-BE49-F238E27FC236}">
                <a16:creationId xmlns:a16="http://schemas.microsoft.com/office/drawing/2014/main" id="{11A33402-3F5C-4B39-B200-FD1993ED5179}"/>
              </a:ext>
            </a:extLst>
          </p:cNvPr>
          <p:cNvSpPr/>
          <p:nvPr/>
        </p:nvSpPr>
        <p:spPr>
          <a:xfrm>
            <a:off x="3317271" y="4785120"/>
            <a:ext cx="1897200" cy="28785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280" b="1" strike="noStrike" spc="-1" dirty="0">
                <a:latin typeface="Arial"/>
              </a:rPr>
              <a:t>Anketa zájmu</a:t>
            </a:r>
          </a:p>
        </p:txBody>
      </p:sp>
      <p:sp>
        <p:nvSpPr>
          <p:cNvPr id="86" name="CustomShape 82">
            <a:extLst>
              <a:ext uri="{FF2B5EF4-FFF2-40B4-BE49-F238E27FC236}">
                <a16:creationId xmlns:a16="http://schemas.microsoft.com/office/drawing/2014/main" id="{BF05C00B-D7B9-5DB6-7862-9FB61A1E2D7F}"/>
              </a:ext>
            </a:extLst>
          </p:cNvPr>
          <p:cNvSpPr/>
          <p:nvPr/>
        </p:nvSpPr>
        <p:spPr>
          <a:xfrm>
            <a:off x="3298911" y="5092416"/>
            <a:ext cx="2221200" cy="7577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200" b="0" strike="noStrike" spc="-9" dirty="0">
                <a:solidFill>
                  <a:srgbClr val="111340"/>
                </a:solidFill>
                <a:latin typeface="Poppins"/>
                <a:ea typeface="DejaVu Sans"/>
              </a:rPr>
              <a:t>Dotazník o sdílení a OZE</a:t>
            </a:r>
          </a:p>
          <a:p>
            <a:pPr algn="ctr">
              <a:lnSpc>
                <a:spcPts val="1349"/>
              </a:lnSpc>
            </a:pPr>
            <a:r>
              <a:rPr lang="cs-CZ" sz="1200" spc="-9" dirty="0">
                <a:solidFill>
                  <a:srgbClr val="111340"/>
                </a:solidFill>
                <a:latin typeface="Poppins"/>
              </a:rPr>
              <a:t>Dle harmonogramu MEK</a:t>
            </a:r>
          </a:p>
          <a:p>
            <a:pPr algn="ctr">
              <a:lnSpc>
                <a:spcPts val="1349"/>
              </a:lnSpc>
            </a:pPr>
            <a:r>
              <a:rPr lang="cs-CZ" sz="1200" b="0" strike="noStrike" spc="-9" dirty="0">
                <a:solidFill>
                  <a:srgbClr val="111340"/>
                </a:solidFill>
                <a:latin typeface="Poppins"/>
              </a:rPr>
              <a:t>Nepovinné dotazování</a:t>
            </a:r>
          </a:p>
          <a:p>
            <a:pPr algn="ctr">
              <a:lnSpc>
                <a:spcPts val="1349"/>
              </a:lnSpc>
            </a:pPr>
            <a:r>
              <a:rPr lang="cs-CZ" sz="1200" spc="-9" dirty="0">
                <a:solidFill>
                  <a:srgbClr val="111340"/>
                </a:solidFill>
                <a:latin typeface="Poppins"/>
              </a:rPr>
              <a:t>Web Dotazník</a:t>
            </a:r>
            <a:endParaRPr lang="cs-CZ" sz="1200" b="0" strike="noStrike" spc="-1" dirty="0">
              <a:latin typeface="Arial"/>
            </a:endParaRPr>
          </a:p>
        </p:txBody>
      </p:sp>
      <p:sp>
        <p:nvSpPr>
          <p:cNvPr id="87" name="CustomShape 84">
            <a:extLst>
              <a:ext uri="{FF2B5EF4-FFF2-40B4-BE49-F238E27FC236}">
                <a16:creationId xmlns:a16="http://schemas.microsoft.com/office/drawing/2014/main" id="{40DBB344-AFBD-7209-FDEA-C665A9668E59}"/>
              </a:ext>
            </a:extLst>
          </p:cNvPr>
          <p:cNvSpPr/>
          <p:nvPr/>
        </p:nvSpPr>
        <p:spPr>
          <a:xfrm>
            <a:off x="2226471" y="4235976"/>
            <a:ext cx="569160" cy="519840"/>
          </a:xfrm>
          <a:custGeom>
            <a:avLst/>
            <a:gdLst/>
            <a:ahLst/>
            <a:cxnLst/>
            <a:rect l="l" t="t" r="r" b="b"/>
            <a:pathLst>
              <a:path w="329840" h="301266">
                <a:moveTo>
                  <a:pt x="164920" y="209701"/>
                </a:moveTo>
                <a:lnTo>
                  <a:pt x="164920" y="247405"/>
                </a:lnTo>
                <a:cubicBezTo>
                  <a:pt x="164920" y="252073"/>
                  <a:pt x="168521" y="256022"/>
                  <a:pt x="173562" y="256022"/>
                </a:cubicBezTo>
                <a:lnTo>
                  <a:pt x="175003" y="256022"/>
                </a:lnTo>
                <a:cubicBezTo>
                  <a:pt x="179684" y="256022"/>
                  <a:pt x="183645" y="252073"/>
                  <a:pt x="183645" y="247405"/>
                </a:cubicBezTo>
                <a:lnTo>
                  <a:pt x="183645" y="209701"/>
                </a:lnTo>
                <a:close/>
                <a:moveTo>
                  <a:pt x="143675" y="209701"/>
                </a:moveTo>
                <a:lnTo>
                  <a:pt x="115588" y="281158"/>
                </a:lnTo>
                <a:cubicBezTo>
                  <a:pt x="114148" y="284390"/>
                  <a:pt x="114148" y="289058"/>
                  <a:pt x="115588" y="291212"/>
                </a:cubicBezTo>
                <a:cubicBezTo>
                  <a:pt x="116308" y="292289"/>
                  <a:pt x="117028" y="292648"/>
                  <a:pt x="118108" y="292648"/>
                </a:cubicBezTo>
                <a:lnTo>
                  <a:pt x="235137" y="292648"/>
                </a:lnTo>
                <a:cubicBezTo>
                  <a:pt x="235497" y="292648"/>
                  <a:pt x="235857" y="292648"/>
                  <a:pt x="235857" y="292648"/>
                </a:cubicBezTo>
                <a:cubicBezTo>
                  <a:pt x="235857" y="292289"/>
                  <a:pt x="237298" y="290853"/>
                  <a:pt x="234057" y="280799"/>
                </a:cubicBezTo>
                <a:lnTo>
                  <a:pt x="205970" y="209701"/>
                </a:lnTo>
                <a:lnTo>
                  <a:pt x="192287" y="209701"/>
                </a:lnTo>
                <a:lnTo>
                  <a:pt x="192287" y="247405"/>
                </a:lnTo>
                <a:cubicBezTo>
                  <a:pt x="192287" y="256741"/>
                  <a:pt x="184365" y="264640"/>
                  <a:pt x="175003" y="264640"/>
                </a:cubicBezTo>
                <a:lnTo>
                  <a:pt x="173562" y="264640"/>
                </a:lnTo>
                <a:cubicBezTo>
                  <a:pt x="164200" y="264640"/>
                  <a:pt x="156278" y="256741"/>
                  <a:pt x="156278" y="247405"/>
                </a:cubicBezTo>
                <a:lnTo>
                  <a:pt x="156278" y="209701"/>
                </a:lnTo>
                <a:close/>
                <a:moveTo>
                  <a:pt x="123364" y="182563"/>
                </a:moveTo>
                <a:lnTo>
                  <a:pt x="214773" y="182563"/>
                </a:lnTo>
                <a:cubicBezTo>
                  <a:pt x="217283" y="182563"/>
                  <a:pt x="218717" y="184849"/>
                  <a:pt x="218717" y="187135"/>
                </a:cubicBezTo>
                <a:cubicBezTo>
                  <a:pt x="218717" y="189802"/>
                  <a:pt x="217283" y="191707"/>
                  <a:pt x="214773" y="191707"/>
                </a:cubicBezTo>
                <a:lnTo>
                  <a:pt x="123364" y="191707"/>
                </a:lnTo>
                <a:cubicBezTo>
                  <a:pt x="121213" y="191707"/>
                  <a:pt x="119062" y="189802"/>
                  <a:pt x="119062" y="187135"/>
                </a:cubicBezTo>
                <a:cubicBezTo>
                  <a:pt x="119062" y="184849"/>
                  <a:pt x="121213" y="182563"/>
                  <a:pt x="123364" y="182563"/>
                </a:cubicBezTo>
                <a:close/>
                <a:moveTo>
                  <a:pt x="8642" y="168048"/>
                </a:moveTo>
                <a:lnTo>
                  <a:pt x="8642" y="190670"/>
                </a:lnTo>
                <a:cubicBezTo>
                  <a:pt x="8642" y="196416"/>
                  <a:pt x="13683" y="201084"/>
                  <a:pt x="19445" y="201084"/>
                </a:cubicBezTo>
                <a:lnTo>
                  <a:pt x="140794" y="201084"/>
                </a:lnTo>
                <a:lnTo>
                  <a:pt x="160599" y="201084"/>
                </a:lnTo>
                <a:lnTo>
                  <a:pt x="187966" y="201084"/>
                </a:lnTo>
                <a:lnTo>
                  <a:pt x="208851" y="201084"/>
                </a:lnTo>
                <a:lnTo>
                  <a:pt x="311116" y="201084"/>
                </a:lnTo>
                <a:cubicBezTo>
                  <a:pt x="316517" y="201084"/>
                  <a:pt x="321198" y="196416"/>
                  <a:pt x="321198" y="190670"/>
                </a:cubicBezTo>
                <a:lnTo>
                  <a:pt x="321198" y="168048"/>
                </a:lnTo>
                <a:close/>
                <a:moveTo>
                  <a:pt x="152419" y="30840"/>
                </a:moveTo>
                <a:cubicBezTo>
                  <a:pt x="150609" y="30840"/>
                  <a:pt x="148800" y="32276"/>
                  <a:pt x="148800" y="34430"/>
                </a:cubicBezTo>
                <a:lnTo>
                  <a:pt x="148800" y="70685"/>
                </a:lnTo>
                <a:lnTo>
                  <a:pt x="148800" y="101914"/>
                </a:lnTo>
                <a:cubicBezTo>
                  <a:pt x="148800" y="104427"/>
                  <a:pt x="146628" y="106581"/>
                  <a:pt x="144456" y="106581"/>
                </a:cubicBezTo>
                <a:cubicBezTo>
                  <a:pt x="141923" y="106581"/>
                  <a:pt x="140113" y="104427"/>
                  <a:pt x="140113" y="101914"/>
                </a:cubicBezTo>
                <a:lnTo>
                  <a:pt x="140113" y="70685"/>
                </a:lnTo>
                <a:cubicBezTo>
                  <a:pt x="140113" y="68531"/>
                  <a:pt x="138303" y="66736"/>
                  <a:pt x="136131" y="66736"/>
                </a:cubicBezTo>
                <a:cubicBezTo>
                  <a:pt x="134322" y="66736"/>
                  <a:pt x="132512" y="68531"/>
                  <a:pt x="132512" y="70685"/>
                </a:cubicBezTo>
                <a:lnTo>
                  <a:pt x="132512" y="113401"/>
                </a:lnTo>
                <a:cubicBezTo>
                  <a:pt x="132512" y="120221"/>
                  <a:pt x="137579" y="125605"/>
                  <a:pt x="144456" y="125964"/>
                </a:cubicBezTo>
                <a:cubicBezTo>
                  <a:pt x="144818" y="125964"/>
                  <a:pt x="144818" y="125964"/>
                  <a:pt x="145180" y="125964"/>
                </a:cubicBezTo>
                <a:lnTo>
                  <a:pt x="190424" y="125964"/>
                </a:lnTo>
                <a:cubicBezTo>
                  <a:pt x="198748" y="125964"/>
                  <a:pt x="205263" y="119503"/>
                  <a:pt x="205263" y="111247"/>
                </a:cubicBezTo>
                <a:lnTo>
                  <a:pt x="205263" y="52737"/>
                </a:lnTo>
                <a:cubicBezTo>
                  <a:pt x="205263" y="50583"/>
                  <a:pt x="203454" y="48788"/>
                  <a:pt x="201282" y="48788"/>
                </a:cubicBezTo>
                <a:cubicBezTo>
                  <a:pt x="199110" y="48788"/>
                  <a:pt x="197663" y="50583"/>
                  <a:pt x="197663" y="52737"/>
                </a:cubicBezTo>
                <a:lnTo>
                  <a:pt x="197663" y="86120"/>
                </a:lnTo>
                <a:cubicBezTo>
                  <a:pt x="197663" y="88274"/>
                  <a:pt x="195491" y="90068"/>
                  <a:pt x="193319" y="90068"/>
                </a:cubicBezTo>
                <a:cubicBezTo>
                  <a:pt x="190786" y="90068"/>
                  <a:pt x="188976" y="88274"/>
                  <a:pt x="188976" y="86120"/>
                </a:cubicBezTo>
                <a:lnTo>
                  <a:pt x="188976" y="52737"/>
                </a:lnTo>
                <a:cubicBezTo>
                  <a:pt x="188976" y="50583"/>
                  <a:pt x="187166" y="48788"/>
                  <a:pt x="184994" y="48788"/>
                </a:cubicBezTo>
                <a:cubicBezTo>
                  <a:pt x="183185" y="48788"/>
                  <a:pt x="181375" y="50583"/>
                  <a:pt x="181375" y="52737"/>
                </a:cubicBezTo>
                <a:lnTo>
                  <a:pt x="181375" y="86120"/>
                </a:lnTo>
                <a:cubicBezTo>
                  <a:pt x="181375" y="88274"/>
                  <a:pt x="179203" y="90427"/>
                  <a:pt x="176670" y="90427"/>
                </a:cubicBezTo>
                <a:cubicBezTo>
                  <a:pt x="174498" y="90427"/>
                  <a:pt x="172688" y="88274"/>
                  <a:pt x="172688" y="86120"/>
                </a:cubicBezTo>
                <a:lnTo>
                  <a:pt x="172688" y="52737"/>
                </a:lnTo>
                <a:cubicBezTo>
                  <a:pt x="172688" y="50583"/>
                  <a:pt x="170878" y="48788"/>
                  <a:pt x="168707" y="48788"/>
                </a:cubicBezTo>
                <a:cubicBezTo>
                  <a:pt x="166535" y="48788"/>
                  <a:pt x="164725" y="50583"/>
                  <a:pt x="164725" y="52737"/>
                </a:cubicBezTo>
                <a:lnTo>
                  <a:pt x="164725" y="86120"/>
                </a:lnTo>
                <a:cubicBezTo>
                  <a:pt x="164725" y="88274"/>
                  <a:pt x="162916" y="90427"/>
                  <a:pt x="160382" y="90427"/>
                </a:cubicBezTo>
                <a:cubicBezTo>
                  <a:pt x="157848" y="90427"/>
                  <a:pt x="156400" y="88274"/>
                  <a:pt x="156400" y="86120"/>
                </a:cubicBezTo>
                <a:lnTo>
                  <a:pt x="156400" y="52737"/>
                </a:lnTo>
                <a:lnTo>
                  <a:pt x="156400" y="34430"/>
                </a:lnTo>
                <a:cubicBezTo>
                  <a:pt x="156400" y="32276"/>
                  <a:pt x="154591" y="30840"/>
                  <a:pt x="152419" y="30840"/>
                </a:cubicBezTo>
                <a:close/>
                <a:moveTo>
                  <a:pt x="152419" y="22225"/>
                </a:moveTo>
                <a:cubicBezTo>
                  <a:pt x="159296" y="22225"/>
                  <a:pt x="164725" y="27969"/>
                  <a:pt x="164725" y="34430"/>
                </a:cubicBezTo>
                <a:lnTo>
                  <a:pt x="164725" y="40891"/>
                </a:lnTo>
                <a:cubicBezTo>
                  <a:pt x="166173" y="40532"/>
                  <a:pt x="167621" y="40173"/>
                  <a:pt x="168707" y="40173"/>
                </a:cubicBezTo>
                <a:cubicBezTo>
                  <a:pt x="171964" y="40173"/>
                  <a:pt x="174860" y="41609"/>
                  <a:pt x="176670" y="43404"/>
                </a:cubicBezTo>
                <a:cubicBezTo>
                  <a:pt x="178841" y="41609"/>
                  <a:pt x="182099" y="40173"/>
                  <a:pt x="184994" y="40173"/>
                </a:cubicBezTo>
                <a:cubicBezTo>
                  <a:pt x="188252" y="40173"/>
                  <a:pt x="191147" y="41609"/>
                  <a:pt x="193319" y="43404"/>
                </a:cubicBezTo>
                <a:cubicBezTo>
                  <a:pt x="195491" y="41609"/>
                  <a:pt x="198386" y="40173"/>
                  <a:pt x="201282" y="40173"/>
                </a:cubicBezTo>
                <a:cubicBezTo>
                  <a:pt x="208159" y="40173"/>
                  <a:pt x="213950" y="45917"/>
                  <a:pt x="213950" y="52737"/>
                </a:cubicBezTo>
                <a:lnTo>
                  <a:pt x="213950" y="111247"/>
                </a:lnTo>
                <a:cubicBezTo>
                  <a:pt x="213950" y="124169"/>
                  <a:pt x="203454" y="134579"/>
                  <a:pt x="190424" y="134579"/>
                </a:cubicBezTo>
                <a:lnTo>
                  <a:pt x="144456" y="134579"/>
                </a:lnTo>
                <a:cubicBezTo>
                  <a:pt x="144094" y="134579"/>
                  <a:pt x="143732" y="134579"/>
                  <a:pt x="143370" y="134579"/>
                </a:cubicBezTo>
                <a:cubicBezTo>
                  <a:pt x="132512" y="133502"/>
                  <a:pt x="123825" y="124528"/>
                  <a:pt x="123825" y="113401"/>
                </a:cubicBezTo>
                <a:lnTo>
                  <a:pt x="123825" y="70685"/>
                </a:lnTo>
                <a:cubicBezTo>
                  <a:pt x="123825" y="63505"/>
                  <a:pt x="129254" y="58121"/>
                  <a:pt x="136131" y="58121"/>
                </a:cubicBezTo>
                <a:cubicBezTo>
                  <a:pt x="137217" y="58121"/>
                  <a:pt x="138665" y="58480"/>
                  <a:pt x="140113" y="58839"/>
                </a:cubicBezTo>
                <a:lnTo>
                  <a:pt x="140113" y="34430"/>
                </a:lnTo>
                <a:cubicBezTo>
                  <a:pt x="140113" y="27969"/>
                  <a:pt x="145542" y="22225"/>
                  <a:pt x="152419" y="22225"/>
                </a:cubicBezTo>
                <a:close/>
                <a:moveTo>
                  <a:pt x="19445" y="8618"/>
                </a:moveTo>
                <a:cubicBezTo>
                  <a:pt x="13683" y="8618"/>
                  <a:pt x="8642" y="13286"/>
                  <a:pt x="8642" y="19031"/>
                </a:cubicBezTo>
                <a:lnTo>
                  <a:pt x="8642" y="159431"/>
                </a:lnTo>
                <a:lnTo>
                  <a:pt x="321198" y="159431"/>
                </a:lnTo>
                <a:lnTo>
                  <a:pt x="321198" y="19031"/>
                </a:lnTo>
                <a:cubicBezTo>
                  <a:pt x="321198" y="13286"/>
                  <a:pt x="316517" y="8618"/>
                  <a:pt x="311116" y="8618"/>
                </a:cubicBezTo>
                <a:close/>
                <a:moveTo>
                  <a:pt x="19445" y="0"/>
                </a:moveTo>
                <a:lnTo>
                  <a:pt x="311116" y="0"/>
                </a:lnTo>
                <a:cubicBezTo>
                  <a:pt x="321198" y="0"/>
                  <a:pt x="329840" y="8618"/>
                  <a:pt x="329840" y="19031"/>
                </a:cubicBezTo>
                <a:lnTo>
                  <a:pt x="329840" y="190670"/>
                </a:lnTo>
                <a:cubicBezTo>
                  <a:pt x="329840" y="201084"/>
                  <a:pt x="321198" y="209701"/>
                  <a:pt x="311116" y="209701"/>
                </a:cubicBezTo>
                <a:lnTo>
                  <a:pt x="214972" y="209701"/>
                </a:lnTo>
                <a:lnTo>
                  <a:pt x="242339" y="277926"/>
                </a:lnTo>
                <a:cubicBezTo>
                  <a:pt x="245580" y="287621"/>
                  <a:pt x="245580" y="293726"/>
                  <a:pt x="243059" y="297316"/>
                </a:cubicBezTo>
                <a:cubicBezTo>
                  <a:pt x="241619" y="299112"/>
                  <a:pt x="239098" y="301266"/>
                  <a:pt x="235137" y="301266"/>
                </a:cubicBezTo>
                <a:lnTo>
                  <a:pt x="118108" y="301266"/>
                </a:lnTo>
                <a:cubicBezTo>
                  <a:pt x="114148" y="301266"/>
                  <a:pt x="110547" y="299471"/>
                  <a:pt x="108386" y="295880"/>
                </a:cubicBezTo>
                <a:cubicBezTo>
                  <a:pt x="105145" y="291212"/>
                  <a:pt x="105145" y="283671"/>
                  <a:pt x="107666" y="277567"/>
                </a:cubicBezTo>
                <a:lnTo>
                  <a:pt x="134313" y="209701"/>
                </a:lnTo>
                <a:lnTo>
                  <a:pt x="19445" y="209701"/>
                </a:lnTo>
                <a:cubicBezTo>
                  <a:pt x="8642" y="209701"/>
                  <a:pt x="0" y="201084"/>
                  <a:pt x="0" y="190670"/>
                </a:cubicBezTo>
                <a:lnTo>
                  <a:pt x="0" y="19031"/>
                </a:lnTo>
                <a:cubicBezTo>
                  <a:pt x="0" y="8618"/>
                  <a:pt x="8642" y="0"/>
                  <a:pt x="19445" y="0"/>
                </a:cubicBezTo>
                <a:close/>
              </a:path>
            </a:pathLst>
          </a:custGeom>
          <a:solidFill>
            <a:srgbClr val="11134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cs-CZ"/>
          </a:p>
        </p:txBody>
      </p:sp>
      <p:sp>
        <p:nvSpPr>
          <p:cNvPr id="88" name="CustomShape 85">
            <a:extLst>
              <a:ext uri="{FF2B5EF4-FFF2-40B4-BE49-F238E27FC236}">
                <a16:creationId xmlns:a16="http://schemas.microsoft.com/office/drawing/2014/main" id="{2AD8FE97-E2E2-F267-E633-B08616264535}"/>
              </a:ext>
            </a:extLst>
          </p:cNvPr>
          <p:cNvSpPr/>
          <p:nvPr/>
        </p:nvSpPr>
        <p:spPr>
          <a:xfrm>
            <a:off x="1417551" y="4846536"/>
            <a:ext cx="1975680" cy="47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1280" b="1" strike="noStrike" spc="-12">
                <a:solidFill>
                  <a:srgbClr val="111340"/>
                </a:solidFill>
                <a:latin typeface="Poppins"/>
                <a:ea typeface="DejaVu Sans"/>
              </a:rPr>
              <a:t>Energetické společenství</a:t>
            </a:r>
            <a:endParaRPr lang="cs-CZ" sz="1280" b="0" strike="noStrike" spc="-1">
              <a:latin typeface="Arial"/>
            </a:endParaRPr>
          </a:p>
        </p:txBody>
      </p:sp>
      <p:sp>
        <p:nvSpPr>
          <p:cNvPr id="89" name="CustomShape 86">
            <a:extLst>
              <a:ext uri="{FF2B5EF4-FFF2-40B4-BE49-F238E27FC236}">
                <a16:creationId xmlns:a16="http://schemas.microsoft.com/office/drawing/2014/main" id="{F7154545-0667-7682-7977-83000CD4FD32}"/>
              </a:ext>
            </a:extLst>
          </p:cNvPr>
          <p:cNvSpPr/>
          <p:nvPr/>
        </p:nvSpPr>
        <p:spPr>
          <a:xfrm>
            <a:off x="1453911" y="5358456"/>
            <a:ext cx="178632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Výhody pro členy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Moje výhody</a:t>
            </a:r>
            <a:endParaRPr lang="cs-CZ" sz="1200" b="0" strike="noStrike" spc="-1">
              <a:latin typeface="Arial"/>
            </a:endParaRPr>
          </a:p>
          <a:p>
            <a:pPr algn="ctr">
              <a:lnSpc>
                <a:spcPts val="1349"/>
              </a:lnSpc>
            </a:pPr>
            <a:r>
              <a:rPr lang="cs-CZ" sz="1200" b="0" strike="noStrike" spc="-9">
                <a:solidFill>
                  <a:srgbClr val="111340"/>
                </a:solidFill>
                <a:latin typeface="Poppins"/>
                <a:ea typeface="DejaVu Sans"/>
              </a:rPr>
              <a:t>Moje elektrárna</a:t>
            </a:r>
            <a:endParaRPr lang="cs-CZ" sz="1200" b="0" strike="noStrike" spc="-1">
              <a:latin typeface="Arial"/>
            </a:endParaRPr>
          </a:p>
        </p:txBody>
      </p:sp>
      <p:pic>
        <p:nvPicPr>
          <p:cNvPr id="10" name="obrázek 1">
            <a:extLst>
              <a:ext uri="{FF2B5EF4-FFF2-40B4-BE49-F238E27FC236}">
                <a16:creationId xmlns:a16="http://schemas.microsoft.com/office/drawing/2014/main" id="{8852DF31-F13A-8FDA-B19F-4FD162691A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14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986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1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2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2" dur="1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1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2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7" dur="1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1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125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1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1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1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2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7" dur="1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" dur="1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" dur="1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1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1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2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2" dur="1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1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1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7" dur="1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" dur="1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12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4" dur="1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" dur="1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0" dur="1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" dur="12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2" dur="12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1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12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7" dur="1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0" dur="1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12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4" dur="1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" dur="1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578" y="863052"/>
            <a:ext cx="11826239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Přínosy komunitní energetiky - informace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Vzdělávací SEMINÁŘ pro místní občany i organizace</a:t>
            </a:r>
          </a:p>
          <a:p>
            <a:endParaRPr lang="cs-CZ" sz="2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Prezentace výhod komunitní energetiky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Výhody energetických společenství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Výhody sdílení energií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každé úterý, 18:00 – 19:00 hod., online</a:t>
            </a:r>
          </a:p>
          <a:p>
            <a:pPr marL="571500" indent="-571500">
              <a:buFontTx/>
              <a:buChar char="-"/>
            </a:pPr>
            <a:endParaRPr lang="cs-CZ" sz="2400" b="1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		      </a:t>
            </a:r>
            <a:r>
              <a:rPr lang="cs-CZ" sz="2400" b="1" dirty="0">
                <a:solidFill>
                  <a:srgbClr val="C00000"/>
                </a:solidFill>
                <a:latin typeface="Barlow" pitchFamily="2" charset="0"/>
              </a:rPr>
              <a:t>www.energetickabilance.cz/seminar1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416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578" y="863052"/>
            <a:ext cx="7475065" cy="645160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itchFamily="2" charset="0"/>
              </a:rPr>
              <a:t>Užitky Místní energetické koncepce 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C9E9D87-2E5E-A4F6-8C70-BD716B82C075}"/>
              </a:ext>
            </a:extLst>
          </p:cNvPr>
          <p:cNvSpPr txBox="1"/>
          <p:nvPr/>
        </p:nvSpPr>
        <p:spPr>
          <a:xfrm>
            <a:off x="990963" y="1868499"/>
            <a:ext cx="9701919" cy="4596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DISKUZE – prostor pro Vaše dotazy</a:t>
            </a:r>
            <a:endParaRPr lang="cs-CZ" sz="3400" b="1" dirty="0">
              <a:solidFill>
                <a:srgbClr val="4472C4">
                  <a:lumMod val="50000"/>
                </a:srgbClr>
              </a:solidFill>
              <a:latin typeface="Calibri" panose="020F0502020204030204"/>
              <a:ea typeface="+mj-ea"/>
              <a:cs typeface="+mj-cs"/>
            </a:endParaRPr>
          </a:p>
          <a:p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endParaRPr kumimoji="0" lang="cs-CZ" sz="34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algn="ctr"/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anose="00000500000000000000" pitchFamily="2" charset="-18"/>
                <a:ea typeface="+mj-ea"/>
                <a:cs typeface="+mj-cs"/>
              </a:rPr>
              <a:t>Děkujeme Vám za pozornost </a:t>
            </a:r>
          </a:p>
          <a:p>
            <a:pPr algn="ctr"/>
            <a:b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a těšíme se na další setkání s Vámi, na kterém Vám představíme: </a:t>
            </a: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algn="ctr"/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návrh Akčního plánu energetických opatření pro vaši obec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výsledky ankety zájmu o sdílení elektřiny a OZE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23940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1B2A0F-E7DE-ABF6-077A-95C728001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5" y="871724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D6B427-F08B-1760-4566-326DFC6FA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62" y="1936866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Cíle a užitky Energetické koncepce pro obec a její občany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Představení realizačního týmu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Harmonogram realizace MEK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Informační energetické centrum a další informační kanály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Zahájení průzkumu zájmu o sdílení elektřiny a investice do OZE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Dotazy</a:t>
            </a: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5C46676D-9487-22D3-785C-7058AE3D4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03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944A6-A9DB-08B4-C79B-EF1FFA55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737" y="956876"/>
            <a:ext cx="10515600" cy="768539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Cíle Místní energetické koncepce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29D86-951C-B0B0-B00C-3CE95FC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521" y="1952306"/>
            <a:ext cx="10515600" cy="3603585"/>
          </a:xfrm>
        </p:spPr>
        <p:txBody>
          <a:bodyPr>
            <a:normAutofit/>
          </a:bodyPr>
          <a:lstStyle/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Energetická koncepce definuje tři strategické cíle: </a:t>
            </a:r>
          </a:p>
          <a:p>
            <a:pPr marL="914400" indent="-457200">
              <a:lnSpc>
                <a:spcPct val="170000"/>
              </a:lnSpc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Optimalizace výroby a spotřeby energie v lokalitě obce</a:t>
            </a:r>
          </a:p>
          <a:p>
            <a:pPr marL="914400" indent="-457200">
              <a:lnSpc>
                <a:spcPct val="170000"/>
              </a:lnSpc>
              <a:buFont typeface="Arial" panose="020B0604020202020204" pitchFamily="34" charset="0"/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Akční plán energeticky úsporných opatření obce</a:t>
            </a:r>
          </a:p>
          <a:p>
            <a:pPr marL="914400" indent="-457200">
              <a:lnSpc>
                <a:spcPct val="170000"/>
              </a:lnSpc>
              <a:buFont typeface="Arial" panose="020B0604020202020204" pitchFamily="34" charset="0"/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Ověření ekonomického potenciálu pro sdílení elektřiny a jejích přínosů 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99C903A-13B1-5067-AB8B-09DAE49389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45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944A6-A9DB-08B4-C79B-EF1FFA55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557"/>
            <a:ext cx="10515600" cy="768539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itchFamily="2" charset="0"/>
              </a:rPr>
              <a:t>Užitky Místní energetické koncepce 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29D86-951C-B0B0-B00C-3CE95FC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74" y="2051297"/>
            <a:ext cx="10515600" cy="4782273"/>
          </a:xfrm>
        </p:spPr>
        <p:txBody>
          <a:bodyPr>
            <a:normAutofit fontScale="62500" lnSpcReduction="20000"/>
          </a:bodyPr>
          <a:lstStyle/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1) Podpora lokálních řešení a soběstačnosti = zvýšení energetické bezpečnosti</a:t>
            </a:r>
            <a:r>
              <a:rPr lang="cs-CZ" sz="3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Zhodnotit potenciál využití lokálních obnovitelných zdrojů energie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(FVE, větrné turbíny, kogenerace)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snížit závislost na externích dodavatelích energie  </a:t>
            </a:r>
          </a:p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2) Úspora energií = nejlevnější je vždy energie, která není spotřebována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Vytvořit zásobník konkrétních úsporných řešení pro každou obecní budovu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snížení nebo udržení nákladů na energie i při dalším růstu cen </a:t>
            </a:r>
          </a:p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3) Sdílení případných přebytků energie z obnovitelných zdrojů v rámci obce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Zmapovat energetický potenciál sdílení elektřiny na území obce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zjistit, kolik by mohlo sdílení elektřiny vydělat / ušetřit a zda má smysl do něj investovat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371B822D-70F8-7ABB-E827-E7E040A7C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299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EEE55-820E-06D1-7CC1-77D48E97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557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rgbClr val="4472C4">
                    <a:lumMod val="50000"/>
                  </a:srgbClr>
                </a:solidFill>
                <a:latin typeface="Barlow" pitchFamily="2" charset="0"/>
              </a:rPr>
              <a:t>Užitky Místní energetické koncepce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C9EB37-EEB2-8386-EC63-D591B30B9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079" y="1883712"/>
            <a:ext cx="10515600" cy="4827481"/>
          </a:xfrm>
        </p:spPr>
        <p:txBody>
          <a:bodyPr>
            <a:noAutofit/>
          </a:bodyPr>
          <a:lstStyle/>
          <a:p>
            <a: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úspory </a:t>
            </a: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 obec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– díky promyšlenému plánu investic: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Obci se sníží riziko nedomyšlených investic s dlouhou návratností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 bude umět bojovat se současným i budoucím zvyšováním cen energií</a:t>
            </a:r>
          </a:p>
          <a:p>
            <a:pPr marL="742950" indent="-285750"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úspory </a:t>
            </a: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 místní firmy, občany a organizace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: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sdílení elektřiny mohou vydělat jak výrobci, tak odběratelé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u="sng" dirty="0">
                <a:solidFill>
                  <a:srgbClr val="002060"/>
                </a:solidFill>
                <a:latin typeface="Barlow" pitchFamily="2" charset="0"/>
              </a:rPr>
              <a:t>Podmínkou je sladění výroby a spotřeby v čase a dohoda o ceně</a:t>
            </a:r>
          </a:p>
          <a:p>
            <a:pPr marL="742950" indent="-285750"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Environmentální přínosy a udržitelný rozvoj: 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Investice do OZE a sdílení elektřiny pomáhá snižovat emise skleníkových plynů</a:t>
            </a:r>
          </a:p>
          <a:p>
            <a:pPr marL="45720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  <a:p>
            <a:pPr marL="4572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C00000"/>
                </a:solidFill>
                <a:latin typeface="Barlow" pitchFamily="2" charset="0"/>
              </a:rPr>
              <a:t>Odpovědný přístup k řešení energetické problematiky zlepšuje životní podmínky a další udržitelný rozvoj obce.</a:t>
            </a:r>
          </a:p>
          <a:p>
            <a:pPr marL="457200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24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5CB0AEE5-CDD2-0F24-7317-CEDF0A6E4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388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0722"/>
            <a:ext cx="10515600" cy="729793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Shrnutí aktuálního stavu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1D40D-34F3-6ACD-0594-AE87D6A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143" y="1542849"/>
            <a:ext cx="10885799" cy="52907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zpracování koncepce byla obci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schválena dotace ve výši 95% </a:t>
            </a:r>
          </a:p>
          <a:p>
            <a:pPr>
              <a:lnSpc>
                <a:spcPct val="100000"/>
              </a:lnSpc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prostředky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obdrží obec předem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a zpracování koncepce neovlivní realizaci jiných plánovaných projektů </a:t>
            </a: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Realizace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 projektu MEK byla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schválena zastupitelstvem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obce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Proběhlo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výběrové řízení na externího dodavatele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odborných služeb</a:t>
            </a: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Vítězným dodavatelem pro zpracování MEK je firma: </a:t>
            </a:r>
            <a:r>
              <a:rPr lang="cs-CZ" sz="1800" b="1" dirty="0"/>
              <a:t>Energetická bilance a poradenství s.r.o.</a:t>
            </a:r>
            <a:r>
              <a:rPr lang="cs-CZ" sz="1800" dirty="0"/>
              <a:t> </a:t>
            </a:r>
            <a:endParaRPr lang="cs-CZ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Realizační tým projektu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je sestaven z těchto osob: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Vedoucího projektu: Vladimír Tenora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Terénní koordinátor: Jan </a:t>
            </a:r>
            <a:r>
              <a:rPr lang="cs-CZ" sz="1600" b="1" dirty="0" err="1">
                <a:solidFill>
                  <a:srgbClr val="C00000"/>
                </a:solidFill>
                <a:latin typeface="Barlow" pitchFamily="2" charset="0"/>
              </a:rPr>
              <a:t>Vevera</a:t>
            </a:r>
            <a:endParaRPr lang="cs-CZ" sz="1600" b="1" dirty="0">
              <a:solidFill>
                <a:srgbClr val="C00000"/>
              </a:solidFill>
              <a:latin typeface="Barlow" pitchFamily="2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Asistent koordinátora :  Zuzana Staňková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Zástupce dodavatele: Bc. </a:t>
            </a:r>
            <a:r>
              <a:rPr lang="cs-CZ" sz="1600" b="1" dirty="0" err="1">
                <a:solidFill>
                  <a:srgbClr val="C00000"/>
                </a:solidFill>
                <a:latin typeface="Barlow" pitchFamily="2" charset="0"/>
              </a:rPr>
              <a:t>Habramová</a:t>
            </a:r>
            <a:r>
              <a:rPr lang="cs-CZ" sz="1600" b="1" dirty="0">
                <a:solidFill>
                  <a:srgbClr val="C00000"/>
                </a:solidFill>
                <a:latin typeface="Barlow" pitchFamily="2" charset="0"/>
              </a:rPr>
              <a:t> Kateřina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sz="1600" b="1" dirty="0">
              <a:solidFill>
                <a:srgbClr val="C00000"/>
              </a:solidFill>
              <a:latin typeface="Barlow" pitchFamily="2" charset="0"/>
            </a:endParaRPr>
          </a:p>
          <a:p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680832A7-9776-601C-9E89-1C85A6E36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65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3D33C3-785E-2D79-9488-AD99F5947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9271"/>
            <a:ext cx="10515600" cy="645160"/>
          </a:xfrm>
        </p:spPr>
        <p:txBody>
          <a:bodyPr/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Harmonogram realizace  - orientační</a:t>
            </a:r>
          </a:p>
        </p:txBody>
      </p:sp>
      <p:pic>
        <p:nvPicPr>
          <p:cNvPr id="14" name="Zástupný obsah 13">
            <a:extLst>
              <a:ext uri="{FF2B5EF4-FFF2-40B4-BE49-F238E27FC236}">
                <a16:creationId xmlns:a16="http://schemas.microsoft.com/office/drawing/2014/main" id="{D511AFFE-F35D-6AEA-B3E9-77687C8A7B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146" y="1803634"/>
            <a:ext cx="11350772" cy="4807824"/>
          </a:xfrm>
        </p:spPr>
      </p:pic>
      <p:pic>
        <p:nvPicPr>
          <p:cNvPr id="4" name="obrázek 1">
            <a:extLst>
              <a:ext uri="{FF2B5EF4-FFF2-40B4-BE49-F238E27FC236}">
                <a16:creationId xmlns:a16="http://schemas.microsoft.com/office/drawing/2014/main" id="{18F33479-30A0-0440-DEB4-23EF872582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066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402" y="745647"/>
            <a:ext cx="10515600" cy="729793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Komunikační a informační kanály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1D40D-34F3-6ACD-0594-AE87D6A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402" y="1773872"/>
            <a:ext cx="10515600" cy="49540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Existují 3 způsoby získání informací a komunikace: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Osobně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kontaktovat </a:t>
            </a:r>
            <a:r>
              <a:rPr lang="cs-CZ" sz="20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Energetické informační centrum </a:t>
            </a:r>
            <a:r>
              <a:rPr lang="cs-CZ" sz="2000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(EIC)</a:t>
            </a:r>
          </a:p>
          <a:p>
            <a:pPr lvl="2"/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osobní konzultace po předchozí dohodě </a:t>
            </a:r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– informace na obecním úřadě</a:t>
            </a:r>
          </a:p>
          <a:p>
            <a:pPr lvl="2"/>
            <a:endParaRPr lang="cs-CZ" dirty="0">
              <a:solidFill>
                <a:srgbClr val="002060"/>
              </a:solidFill>
              <a:latin typeface="Barlow" pitchFamily="2" charset="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Účastnit se zdarma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VZDĚLÁVACÍCH ON-LINE SEMINÁŘŮ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 komunitní energetice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webu obce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www.energetickabilance.cz/seminar1</a:t>
            </a:r>
          </a:p>
          <a:p>
            <a:pPr lvl="2"/>
            <a:endParaRPr lang="cs-CZ" b="1" dirty="0">
              <a:solidFill>
                <a:srgbClr val="C00000"/>
              </a:solidFill>
              <a:latin typeface="Barlow" pitchFamily="2" charset="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Vyplnit ANKETU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zájmu o sdílení elektřiny a investic do OZE</a:t>
            </a:r>
          </a:p>
          <a:p>
            <a:pPr lvl="2"/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dotazník na webu obce i k osobnímu vyplnění na EIC (viz. výše)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www.energetickabilance.cz/anketa</a:t>
            </a:r>
          </a:p>
          <a:p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A075250-ECF1-6997-25C6-1BDE5CB6F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607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28" y="714545"/>
            <a:ext cx="5953488" cy="5810663"/>
          </a:xfrm>
        </p:spPr>
        <p:txBody>
          <a:bodyPr>
            <a:normAutofit/>
          </a:bodyPr>
          <a:lstStyle/>
          <a:p>
            <a:pPr marL="457200" lvl="1" algn="l">
              <a:lnSpc>
                <a:spcPct val="150000"/>
              </a:lnSpc>
            </a:pPr>
            <a: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Energetické </a:t>
            </a:r>
            <a:b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</a:br>
            <a: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informační </a:t>
            </a:r>
            <a:b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</a:br>
            <a: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centrum </a:t>
            </a:r>
            <a:br>
              <a:rPr lang="cs-CZ" sz="3600" b="1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</a:br>
            <a:r>
              <a:rPr lang="cs-CZ" sz="3600" cap="all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(EIC)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A075250-ECF1-6997-25C6-1BDE5CB6F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6966857" cy="63159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6D3F22CC-0C86-EA2C-AAAC-D3BF71EDB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362" y="0"/>
            <a:ext cx="52426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5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2416</TotalTime>
  <Words>870</Words>
  <Application>Microsoft Macintosh PowerPoint</Application>
  <PresentationFormat>Širokoúhlá obrazovka</PresentationFormat>
  <Paragraphs>136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2" baseType="lpstr">
      <vt:lpstr>Aptos</vt:lpstr>
      <vt:lpstr>Arial</vt:lpstr>
      <vt:lpstr>Barlow</vt:lpstr>
      <vt:lpstr>Calibri</vt:lpstr>
      <vt:lpstr>Calibri Light</vt:lpstr>
      <vt:lpstr>Poppins</vt:lpstr>
      <vt:lpstr>StarSymbol</vt:lpstr>
      <vt:lpstr>Motiv Office</vt:lpstr>
      <vt:lpstr>MÍSTNÍ ENERGETICKÁ KONCEPCE  </vt:lpstr>
      <vt:lpstr>Program</vt:lpstr>
      <vt:lpstr>Cíle Místní energetické koncepce</vt:lpstr>
      <vt:lpstr>Užitky Místní energetické koncepce </vt:lpstr>
      <vt:lpstr>Užitky Místní energetické koncepce </vt:lpstr>
      <vt:lpstr>Shrnutí aktuálního stavu</vt:lpstr>
      <vt:lpstr>Harmonogram realizace  - orientační</vt:lpstr>
      <vt:lpstr>Komunikační a informační kanály</vt:lpstr>
      <vt:lpstr>Energetické  informační  centrum  (EIC)</vt:lpstr>
      <vt:lpstr>Prezentace aplikace PowerPoint</vt:lpstr>
      <vt:lpstr>Cíle a smysl ankety </vt:lpstr>
      <vt:lpstr>Vzdělávací on-line seminář - přínosy komunitní energetiky</vt:lpstr>
      <vt:lpstr>Přínosy komunitní energetiky - informace</vt:lpstr>
      <vt:lpstr>Užitky Místní energetické koncepce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Pracovni</dc:creator>
  <cp:lastModifiedBy>Pernicová Elen</cp:lastModifiedBy>
  <cp:revision>50</cp:revision>
  <dcterms:created xsi:type="dcterms:W3CDTF">2024-05-10T09:40:13Z</dcterms:created>
  <dcterms:modified xsi:type="dcterms:W3CDTF">2024-06-20T15:51:14Z</dcterms:modified>
</cp:coreProperties>
</file>